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38.xml" ContentType="application/vnd.openxmlformats-officedocument.presentationml.tags+xml"/>
  <Override PartName="/ppt/notesSlides/notesSlide1.xml" ContentType="application/vnd.openxmlformats-officedocument.presentationml.notesSlide+xml"/>
  <Override PartName="/ppt/tags/tag39.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40.xml" ContentType="application/vnd.openxmlformats-officedocument.presentationml.tags+xml"/>
  <Override PartName="/ppt/notesSlides/notesSlide10.xml" ContentType="application/vnd.openxmlformats-officedocument.presentationml.notesSlide+xml"/>
  <Override PartName="/ppt/tags/tag41.xml" ContentType="application/vnd.openxmlformats-officedocument.presentationml.tags+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344" r:id="rId4"/>
    <p:sldMasterId id="2147484383" r:id="rId5"/>
  </p:sldMasterIdLst>
  <p:notesMasterIdLst>
    <p:notesMasterId r:id="rId23"/>
  </p:notesMasterIdLst>
  <p:handoutMasterIdLst>
    <p:handoutMasterId r:id="rId24"/>
  </p:handoutMasterIdLst>
  <p:sldIdLst>
    <p:sldId id="2076137917" r:id="rId6"/>
    <p:sldId id="2076137918" r:id="rId7"/>
    <p:sldId id="2076137911" r:id="rId8"/>
    <p:sldId id="1370" r:id="rId9"/>
    <p:sldId id="2076137919" r:id="rId10"/>
    <p:sldId id="2076137922" r:id="rId11"/>
    <p:sldId id="2076137933" r:id="rId12"/>
    <p:sldId id="2076137923" r:id="rId13"/>
    <p:sldId id="2076137948" r:id="rId14"/>
    <p:sldId id="2076137950" r:id="rId15"/>
    <p:sldId id="2076137953" r:id="rId16"/>
    <p:sldId id="2076137924" r:id="rId17"/>
    <p:sldId id="2076137935" r:id="rId18"/>
    <p:sldId id="2076137959" r:id="rId19"/>
    <p:sldId id="2076137958" r:id="rId20"/>
    <p:sldId id="2076137920" r:id="rId21"/>
    <p:sldId id="2076137921" r:id="rId22"/>
  </p:sldIdLst>
  <p:sldSz cx="12436475" cy="6994525"/>
  <p:notesSz cx="6858000" cy="9144000"/>
  <p:custDataLst>
    <p:tags r:id="rId25"/>
  </p:custDataLst>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oryboard" id="{0C8682EF-709C-4DD2-B11B-19E2D910C2A9}">
          <p14:sldIdLst>
            <p14:sldId id="2076137917"/>
            <p14:sldId id="2076137918"/>
            <p14:sldId id="2076137911"/>
          </p14:sldIdLst>
        </p14:section>
        <p14:section name="Main Section" id="{DBA7CB84-7B66-4E24-AC1A-2003CF831DC5}">
          <p14:sldIdLst>
            <p14:sldId id="1370"/>
            <p14:sldId id="2076137919"/>
            <p14:sldId id="2076137922"/>
            <p14:sldId id="2076137933"/>
            <p14:sldId id="2076137923"/>
            <p14:sldId id="2076137948"/>
            <p14:sldId id="2076137950"/>
            <p14:sldId id="2076137953"/>
            <p14:sldId id="2076137924"/>
            <p14:sldId id="2076137935"/>
            <p14:sldId id="2076137959"/>
            <p14:sldId id="2076137958"/>
            <p14:sldId id="2076137920"/>
            <p14:sldId id="2076137921"/>
          </p14:sldIdLst>
        </p14:section>
      </p14:sectionLst>
    </p:ext>
    <p:ext uri="{EFAFB233-063F-42B5-8137-9DF3F51BA10A}">
      <p15:sldGuideLst xmlns:p15="http://schemas.microsoft.com/office/powerpoint/2012/main">
        <p15:guide id="2" orient="horz" pos="4143">
          <p15:clr>
            <a:srgbClr val="A4A3A4"/>
          </p15:clr>
        </p15:guide>
        <p15:guide id="6" orient="horz" pos="4105">
          <p15:clr>
            <a:srgbClr val="A4A3A4"/>
          </p15:clr>
        </p15:guide>
        <p15:guide id="7" pos="3917"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2A3FF"/>
    <a:srgbClr val="86B9FE"/>
    <a:srgbClr val="8AC1EB"/>
    <a:srgbClr val="0078D4"/>
    <a:srgbClr val="FFFFFF"/>
    <a:srgbClr val="FF0066"/>
    <a:srgbClr val="00BCF2"/>
    <a:srgbClr val="F2F2F2"/>
    <a:srgbClr val="000000"/>
    <a:srgbClr val="B3EBF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549C30-68C0-4ED7-86D5-FEDD8F9D2641}" v="2" dt="2020-03-27T16:56:45.26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727" autoAdjust="0"/>
    <p:restoredTop sz="57888" autoAdjust="0"/>
  </p:normalViewPr>
  <p:slideViewPr>
    <p:cSldViewPr>
      <p:cViewPr varScale="1">
        <p:scale>
          <a:sx n="62" d="100"/>
          <a:sy n="62" d="100"/>
        </p:scale>
        <p:origin x="1056" y="84"/>
      </p:cViewPr>
      <p:guideLst>
        <p:guide orient="horz" pos="4143"/>
        <p:guide orient="horz" pos="4105"/>
        <p:guide pos="3917"/>
      </p:guideLst>
    </p:cSldViewPr>
  </p:slideViewPr>
  <p:outlineViewPr>
    <p:cViewPr>
      <p:scale>
        <a:sx n="33" d="100"/>
        <a:sy n="33" d="100"/>
      </p:scale>
      <p:origin x="0" y="-4872"/>
    </p:cViewPr>
  </p:outlineViewPr>
  <p:notesTextViewPr>
    <p:cViewPr>
      <p:scale>
        <a:sx n="3" d="2"/>
        <a:sy n="3" d="2"/>
      </p:scale>
      <p:origin x="0" y="0"/>
    </p:cViewPr>
  </p:notesTextViewPr>
  <p:sorterViewPr>
    <p:cViewPr varScale="1">
      <p:scale>
        <a:sx n="100" d="100"/>
        <a:sy n="100" d="100"/>
      </p:scale>
      <p:origin x="0" y="0"/>
    </p:cViewPr>
  </p:sorterViewPr>
  <p:notesViewPr>
    <p:cSldViewPr showGuides="1">
      <p:cViewPr varScale="1">
        <p:scale>
          <a:sx n="84" d="100"/>
          <a:sy n="84" d="100"/>
        </p:scale>
        <p:origin x="3828"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gs" Target="tags/tag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notesMaster" Target="notesMasters/notesMaster1.xml"/><Relationship Id="rId28"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A89742-3930-46D5-8889-1820BF83BC47}" type="doc">
      <dgm:prSet loTypeId="urn:microsoft.com/office/officeart/2005/8/layout/process1" loCatId="process" qsTypeId="urn:microsoft.com/office/officeart/2005/8/quickstyle/simple1" qsCatId="simple" csTypeId="urn:microsoft.com/office/officeart/2005/8/colors/colorful5" csCatId="colorful" phldr="1"/>
      <dgm:spPr/>
      <dgm:t>
        <a:bodyPr/>
        <a:lstStyle/>
        <a:p>
          <a:endParaRPr lang="en-US"/>
        </a:p>
      </dgm:t>
    </dgm:pt>
    <dgm:pt modelId="{B89258E4-DD4E-4B88-B31D-6D08A1F4D39C}">
      <dgm:prSet phldrT="[Text]"/>
      <dgm:spPr/>
      <dgm:t>
        <a:bodyPr/>
        <a:lstStyle/>
        <a:p>
          <a:r>
            <a:rPr lang="en-US" dirty="0"/>
            <a:t>Collect Data</a:t>
          </a:r>
        </a:p>
      </dgm:t>
    </dgm:pt>
    <dgm:pt modelId="{05B7D9EA-0AB6-4607-B9C8-072112EF5337}" type="parTrans" cxnId="{5AD8EB4C-77BE-43BA-B48D-27416E687923}">
      <dgm:prSet/>
      <dgm:spPr/>
      <dgm:t>
        <a:bodyPr/>
        <a:lstStyle/>
        <a:p>
          <a:endParaRPr lang="en-US"/>
        </a:p>
      </dgm:t>
    </dgm:pt>
    <dgm:pt modelId="{DB880743-BE48-4B5D-BD4D-9D758CDB5EB9}" type="sibTrans" cxnId="{5AD8EB4C-77BE-43BA-B48D-27416E687923}">
      <dgm:prSet/>
      <dgm:spPr/>
      <dgm:t>
        <a:bodyPr/>
        <a:lstStyle/>
        <a:p>
          <a:endParaRPr lang="en-US"/>
        </a:p>
      </dgm:t>
    </dgm:pt>
    <dgm:pt modelId="{D741E240-E883-420E-866F-8F7030211163}">
      <dgm:prSet phldrT="[Text]"/>
      <dgm:spPr/>
      <dgm:t>
        <a:bodyPr/>
        <a:lstStyle/>
        <a:p>
          <a:r>
            <a:rPr lang="en-US" dirty="0"/>
            <a:t>Prepare Data</a:t>
          </a:r>
        </a:p>
      </dgm:t>
    </dgm:pt>
    <dgm:pt modelId="{01F02F65-E3E6-40E8-8443-5D8CD3477D48}" type="parTrans" cxnId="{21F62B37-1350-4156-8958-EACB54F600E2}">
      <dgm:prSet/>
      <dgm:spPr/>
      <dgm:t>
        <a:bodyPr/>
        <a:lstStyle/>
        <a:p>
          <a:endParaRPr lang="en-US"/>
        </a:p>
      </dgm:t>
    </dgm:pt>
    <dgm:pt modelId="{0AEE96E5-B05E-4FBC-87BD-BCBBAC1347DF}" type="sibTrans" cxnId="{21F62B37-1350-4156-8958-EACB54F600E2}">
      <dgm:prSet/>
      <dgm:spPr/>
      <dgm:t>
        <a:bodyPr/>
        <a:lstStyle/>
        <a:p>
          <a:endParaRPr lang="en-US"/>
        </a:p>
      </dgm:t>
    </dgm:pt>
    <dgm:pt modelId="{52B06FA5-4CF9-49D1-BCFC-97D36FFF79E5}">
      <dgm:prSet phldrT="[Text]"/>
      <dgm:spPr/>
      <dgm:t>
        <a:bodyPr/>
        <a:lstStyle/>
        <a:p>
          <a:r>
            <a:rPr lang="en-US" dirty="0"/>
            <a:t>Train Model</a:t>
          </a:r>
        </a:p>
      </dgm:t>
    </dgm:pt>
    <dgm:pt modelId="{F613C892-2F2F-493D-B82F-3C065F3C4B0F}" type="parTrans" cxnId="{C7D23A6B-3149-421D-819A-E8DAA3737B5E}">
      <dgm:prSet/>
      <dgm:spPr/>
      <dgm:t>
        <a:bodyPr/>
        <a:lstStyle/>
        <a:p>
          <a:endParaRPr lang="en-US"/>
        </a:p>
      </dgm:t>
    </dgm:pt>
    <dgm:pt modelId="{E512BC73-24A3-4312-A01C-8D3D4EF64159}" type="sibTrans" cxnId="{C7D23A6B-3149-421D-819A-E8DAA3737B5E}">
      <dgm:prSet/>
      <dgm:spPr/>
      <dgm:t>
        <a:bodyPr/>
        <a:lstStyle/>
        <a:p>
          <a:endParaRPr lang="en-US"/>
        </a:p>
      </dgm:t>
    </dgm:pt>
    <dgm:pt modelId="{E24EC8E1-57F8-4DED-A6AE-328F1BB74666}">
      <dgm:prSet phldrT="[Text]"/>
      <dgm:spPr/>
      <dgm:t>
        <a:bodyPr/>
        <a:lstStyle/>
        <a:p>
          <a:r>
            <a:rPr lang="en-US"/>
            <a:t>Evaluate Model</a:t>
          </a:r>
        </a:p>
      </dgm:t>
    </dgm:pt>
    <dgm:pt modelId="{B89196FA-BCBB-4E01-81F0-DBDC9A5AC4EE}" type="parTrans" cxnId="{3F1C28C4-616D-4560-8595-61AE6348C382}">
      <dgm:prSet/>
      <dgm:spPr/>
      <dgm:t>
        <a:bodyPr/>
        <a:lstStyle/>
        <a:p>
          <a:endParaRPr lang="en-US"/>
        </a:p>
      </dgm:t>
    </dgm:pt>
    <dgm:pt modelId="{BF523E24-02D5-4FB5-95C0-F60389EA5E3B}" type="sibTrans" cxnId="{3F1C28C4-616D-4560-8595-61AE6348C382}">
      <dgm:prSet/>
      <dgm:spPr/>
      <dgm:t>
        <a:bodyPr/>
        <a:lstStyle/>
        <a:p>
          <a:endParaRPr lang="en-US"/>
        </a:p>
      </dgm:t>
    </dgm:pt>
    <dgm:pt modelId="{68F5E536-CE3A-4BB0-82E1-10579A31615A}">
      <dgm:prSet phldrT="[Text]"/>
      <dgm:spPr/>
      <dgm:t>
        <a:bodyPr/>
        <a:lstStyle/>
        <a:p>
          <a:r>
            <a:rPr lang="en-US" dirty="0"/>
            <a:t>Deploy Model</a:t>
          </a:r>
        </a:p>
      </dgm:t>
    </dgm:pt>
    <dgm:pt modelId="{64305B97-39CF-4BBE-97F4-C5FCB16F173C}" type="parTrans" cxnId="{ABB8B856-29F1-47CC-BF9E-56D0CCCC5B00}">
      <dgm:prSet/>
      <dgm:spPr/>
      <dgm:t>
        <a:bodyPr/>
        <a:lstStyle/>
        <a:p>
          <a:endParaRPr lang="en-US"/>
        </a:p>
      </dgm:t>
    </dgm:pt>
    <dgm:pt modelId="{568B799A-71CB-4222-B005-77311053898D}" type="sibTrans" cxnId="{ABB8B856-29F1-47CC-BF9E-56D0CCCC5B00}">
      <dgm:prSet/>
      <dgm:spPr/>
      <dgm:t>
        <a:bodyPr/>
        <a:lstStyle/>
        <a:p>
          <a:endParaRPr lang="en-US"/>
        </a:p>
      </dgm:t>
    </dgm:pt>
    <dgm:pt modelId="{8C03633A-AAEA-4280-99C9-97E14C225B70}" type="pres">
      <dgm:prSet presAssocID="{BAA89742-3930-46D5-8889-1820BF83BC47}" presName="Name0" presStyleCnt="0">
        <dgm:presLayoutVars>
          <dgm:dir/>
          <dgm:resizeHandles val="exact"/>
        </dgm:presLayoutVars>
      </dgm:prSet>
      <dgm:spPr/>
    </dgm:pt>
    <dgm:pt modelId="{5C8A2586-4E7B-4109-9268-930A933EE4FE}" type="pres">
      <dgm:prSet presAssocID="{B89258E4-DD4E-4B88-B31D-6D08A1F4D39C}" presName="node" presStyleLbl="node1" presStyleIdx="0" presStyleCnt="5">
        <dgm:presLayoutVars>
          <dgm:bulletEnabled val="1"/>
        </dgm:presLayoutVars>
      </dgm:prSet>
      <dgm:spPr/>
    </dgm:pt>
    <dgm:pt modelId="{B9F91FD4-F82B-4991-BE8D-70E1DD9EC6C2}" type="pres">
      <dgm:prSet presAssocID="{DB880743-BE48-4B5D-BD4D-9D758CDB5EB9}" presName="sibTrans" presStyleLbl="sibTrans2D1" presStyleIdx="0" presStyleCnt="4"/>
      <dgm:spPr/>
    </dgm:pt>
    <dgm:pt modelId="{F2FCF5F8-F911-4707-901F-D540ED0CC402}" type="pres">
      <dgm:prSet presAssocID="{DB880743-BE48-4B5D-BD4D-9D758CDB5EB9}" presName="connectorText" presStyleLbl="sibTrans2D1" presStyleIdx="0" presStyleCnt="4"/>
      <dgm:spPr/>
    </dgm:pt>
    <dgm:pt modelId="{BB1138A1-CD1C-4918-8169-15F0FAAA30AD}" type="pres">
      <dgm:prSet presAssocID="{D741E240-E883-420E-866F-8F7030211163}" presName="node" presStyleLbl="node1" presStyleIdx="1" presStyleCnt="5">
        <dgm:presLayoutVars>
          <dgm:bulletEnabled val="1"/>
        </dgm:presLayoutVars>
      </dgm:prSet>
      <dgm:spPr/>
    </dgm:pt>
    <dgm:pt modelId="{684A88AC-D400-45D2-917E-3F0467F15DA3}" type="pres">
      <dgm:prSet presAssocID="{0AEE96E5-B05E-4FBC-87BD-BCBBAC1347DF}" presName="sibTrans" presStyleLbl="sibTrans2D1" presStyleIdx="1" presStyleCnt="4"/>
      <dgm:spPr/>
    </dgm:pt>
    <dgm:pt modelId="{1201DDC3-00B9-4881-A7F8-E94B80D37748}" type="pres">
      <dgm:prSet presAssocID="{0AEE96E5-B05E-4FBC-87BD-BCBBAC1347DF}" presName="connectorText" presStyleLbl="sibTrans2D1" presStyleIdx="1" presStyleCnt="4"/>
      <dgm:spPr/>
    </dgm:pt>
    <dgm:pt modelId="{CC1C6601-F255-4267-81B4-A1239501CE4F}" type="pres">
      <dgm:prSet presAssocID="{52B06FA5-4CF9-49D1-BCFC-97D36FFF79E5}" presName="node" presStyleLbl="node1" presStyleIdx="2" presStyleCnt="5">
        <dgm:presLayoutVars>
          <dgm:bulletEnabled val="1"/>
        </dgm:presLayoutVars>
      </dgm:prSet>
      <dgm:spPr/>
    </dgm:pt>
    <dgm:pt modelId="{BDE6A601-9F6D-4116-9546-3A72D64B09DA}" type="pres">
      <dgm:prSet presAssocID="{E512BC73-24A3-4312-A01C-8D3D4EF64159}" presName="sibTrans" presStyleLbl="sibTrans2D1" presStyleIdx="2" presStyleCnt="4"/>
      <dgm:spPr/>
    </dgm:pt>
    <dgm:pt modelId="{6DB77BD8-A2A5-4CCA-B57E-89C861C36D4F}" type="pres">
      <dgm:prSet presAssocID="{E512BC73-24A3-4312-A01C-8D3D4EF64159}" presName="connectorText" presStyleLbl="sibTrans2D1" presStyleIdx="2" presStyleCnt="4"/>
      <dgm:spPr/>
    </dgm:pt>
    <dgm:pt modelId="{BD3021EE-129D-4F11-A2E9-C7A0D62F773A}" type="pres">
      <dgm:prSet presAssocID="{E24EC8E1-57F8-4DED-A6AE-328F1BB74666}" presName="node" presStyleLbl="node1" presStyleIdx="3" presStyleCnt="5">
        <dgm:presLayoutVars>
          <dgm:bulletEnabled val="1"/>
        </dgm:presLayoutVars>
      </dgm:prSet>
      <dgm:spPr/>
    </dgm:pt>
    <dgm:pt modelId="{F752B121-A87E-4CFB-8120-D66595EA396B}" type="pres">
      <dgm:prSet presAssocID="{BF523E24-02D5-4FB5-95C0-F60389EA5E3B}" presName="sibTrans" presStyleLbl="sibTrans2D1" presStyleIdx="3" presStyleCnt="4"/>
      <dgm:spPr/>
    </dgm:pt>
    <dgm:pt modelId="{68612C70-D2AF-4705-A56E-39A4A6E5940B}" type="pres">
      <dgm:prSet presAssocID="{BF523E24-02D5-4FB5-95C0-F60389EA5E3B}" presName="connectorText" presStyleLbl="sibTrans2D1" presStyleIdx="3" presStyleCnt="4"/>
      <dgm:spPr/>
    </dgm:pt>
    <dgm:pt modelId="{21BFA5B5-D329-42D1-964C-EE638721285E}" type="pres">
      <dgm:prSet presAssocID="{68F5E536-CE3A-4BB0-82E1-10579A31615A}" presName="node" presStyleLbl="node1" presStyleIdx="4" presStyleCnt="5">
        <dgm:presLayoutVars>
          <dgm:bulletEnabled val="1"/>
        </dgm:presLayoutVars>
      </dgm:prSet>
      <dgm:spPr/>
    </dgm:pt>
  </dgm:ptLst>
  <dgm:cxnLst>
    <dgm:cxn modelId="{47272C1A-798A-421A-9F72-128CB7E028F4}" type="presOf" srcId="{E512BC73-24A3-4312-A01C-8D3D4EF64159}" destId="{BDE6A601-9F6D-4116-9546-3A72D64B09DA}" srcOrd="0" destOrd="0" presId="urn:microsoft.com/office/officeart/2005/8/layout/process1"/>
    <dgm:cxn modelId="{3C7FDA2D-AF5F-442D-B0C5-05DC7B000243}" type="presOf" srcId="{52B06FA5-4CF9-49D1-BCFC-97D36FFF79E5}" destId="{CC1C6601-F255-4267-81B4-A1239501CE4F}" srcOrd="0" destOrd="0" presId="urn:microsoft.com/office/officeart/2005/8/layout/process1"/>
    <dgm:cxn modelId="{21F62B37-1350-4156-8958-EACB54F600E2}" srcId="{BAA89742-3930-46D5-8889-1820BF83BC47}" destId="{D741E240-E883-420E-866F-8F7030211163}" srcOrd="1" destOrd="0" parTransId="{01F02F65-E3E6-40E8-8443-5D8CD3477D48}" sibTransId="{0AEE96E5-B05E-4FBC-87BD-BCBBAC1347DF}"/>
    <dgm:cxn modelId="{C7D23A6B-3149-421D-819A-E8DAA3737B5E}" srcId="{BAA89742-3930-46D5-8889-1820BF83BC47}" destId="{52B06FA5-4CF9-49D1-BCFC-97D36FFF79E5}" srcOrd="2" destOrd="0" parTransId="{F613C892-2F2F-493D-B82F-3C065F3C4B0F}" sibTransId="{E512BC73-24A3-4312-A01C-8D3D4EF64159}"/>
    <dgm:cxn modelId="{97D3644B-B188-4286-AD25-BBDADC89118A}" type="presOf" srcId="{0AEE96E5-B05E-4FBC-87BD-BCBBAC1347DF}" destId="{684A88AC-D400-45D2-917E-3F0467F15DA3}" srcOrd="0" destOrd="0" presId="urn:microsoft.com/office/officeart/2005/8/layout/process1"/>
    <dgm:cxn modelId="{5AD8EB4C-77BE-43BA-B48D-27416E687923}" srcId="{BAA89742-3930-46D5-8889-1820BF83BC47}" destId="{B89258E4-DD4E-4B88-B31D-6D08A1F4D39C}" srcOrd="0" destOrd="0" parTransId="{05B7D9EA-0AB6-4607-B9C8-072112EF5337}" sibTransId="{DB880743-BE48-4B5D-BD4D-9D758CDB5EB9}"/>
    <dgm:cxn modelId="{456BE24D-56A7-47F1-9BAA-388FDA41F1C3}" type="presOf" srcId="{0AEE96E5-B05E-4FBC-87BD-BCBBAC1347DF}" destId="{1201DDC3-00B9-4881-A7F8-E94B80D37748}" srcOrd="1" destOrd="0" presId="urn:microsoft.com/office/officeart/2005/8/layout/process1"/>
    <dgm:cxn modelId="{ABB8B856-29F1-47CC-BF9E-56D0CCCC5B00}" srcId="{BAA89742-3930-46D5-8889-1820BF83BC47}" destId="{68F5E536-CE3A-4BB0-82E1-10579A31615A}" srcOrd="4" destOrd="0" parTransId="{64305B97-39CF-4BBE-97F4-C5FCB16F173C}" sibTransId="{568B799A-71CB-4222-B005-77311053898D}"/>
    <dgm:cxn modelId="{DBA16F86-1AF7-4B0A-BF97-58EDB935499E}" type="presOf" srcId="{68F5E536-CE3A-4BB0-82E1-10579A31615A}" destId="{21BFA5B5-D329-42D1-964C-EE638721285E}" srcOrd="0" destOrd="0" presId="urn:microsoft.com/office/officeart/2005/8/layout/process1"/>
    <dgm:cxn modelId="{EE145B8F-D8B6-49CB-BA5C-3E929B660EBB}" type="presOf" srcId="{BF523E24-02D5-4FB5-95C0-F60389EA5E3B}" destId="{F752B121-A87E-4CFB-8120-D66595EA396B}" srcOrd="0" destOrd="0" presId="urn:microsoft.com/office/officeart/2005/8/layout/process1"/>
    <dgm:cxn modelId="{83F3C491-C60E-4A0D-AD56-BEF665D2018C}" type="presOf" srcId="{BAA89742-3930-46D5-8889-1820BF83BC47}" destId="{8C03633A-AAEA-4280-99C9-97E14C225B70}" srcOrd="0" destOrd="0" presId="urn:microsoft.com/office/officeart/2005/8/layout/process1"/>
    <dgm:cxn modelId="{30117B9B-401E-4C96-B82C-E49717816D80}" type="presOf" srcId="{DB880743-BE48-4B5D-BD4D-9D758CDB5EB9}" destId="{B9F91FD4-F82B-4991-BE8D-70E1DD9EC6C2}" srcOrd="0" destOrd="0" presId="urn:microsoft.com/office/officeart/2005/8/layout/process1"/>
    <dgm:cxn modelId="{BD2236AA-6D9D-42AD-B0CC-982269A9B565}" type="presOf" srcId="{B89258E4-DD4E-4B88-B31D-6D08A1F4D39C}" destId="{5C8A2586-4E7B-4109-9268-930A933EE4FE}" srcOrd="0" destOrd="0" presId="urn:microsoft.com/office/officeart/2005/8/layout/process1"/>
    <dgm:cxn modelId="{3F1C28C4-616D-4560-8595-61AE6348C382}" srcId="{BAA89742-3930-46D5-8889-1820BF83BC47}" destId="{E24EC8E1-57F8-4DED-A6AE-328F1BB74666}" srcOrd="3" destOrd="0" parTransId="{B89196FA-BCBB-4E01-81F0-DBDC9A5AC4EE}" sibTransId="{BF523E24-02D5-4FB5-95C0-F60389EA5E3B}"/>
    <dgm:cxn modelId="{EA17DEE3-00EF-4457-9A05-328120F35042}" type="presOf" srcId="{E24EC8E1-57F8-4DED-A6AE-328F1BB74666}" destId="{BD3021EE-129D-4F11-A2E9-C7A0D62F773A}" srcOrd="0" destOrd="0" presId="urn:microsoft.com/office/officeart/2005/8/layout/process1"/>
    <dgm:cxn modelId="{399D96E7-6D0F-4A57-BDDF-B84832BBA225}" type="presOf" srcId="{D741E240-E883-420E-866F-8F7030211163}" destId="{BB1138A1-CD1C-4918-8169-15F0FAAA30AD}" srcOrd="0" destOrd="0" presId="urn:microsoft.com/office/officeart/2005/8/layout/process1"/>
    <dgm:cxn modelId="{A6114AF3-AFA9-4B9A-8CE6-0BFD3D670471}" type="presOf" srcId="{BF523E24-02D5-4FB5-95C0-F60389EA5E3B}" destId="{68612C70-D2AF-4705-A56E-39A4A6E5940B}" srcOrd="1" destOrd="0" presId="urn:microsoft.com/office/officeart/2005/8/layout/process1"/>
    <dgm:cxn modelId="{28EB2EF7-D9F9-44BE-9DDF-E5C85D14BEB5}" type="presOf" srcId="{DB880743-BE48-4B5D-BD4D-9D758CDB5EB9}" destId="{F2FCF5F8-F911-4707-901F-D540ED0CC402}" srcOrd="1" destOrd="0" presId="urn:microsoft.com/office/officeart/2005/8/layout/process1"/>
    <dgm:cxn modelId="{B8B033FE-91A1-46B8-8F2D-48C48EC7320F}" type="presOf" srcId="{E512BC73-24A3-4312-A01C-8D3D4EF64159}" destId="{6DB77BD8-A2A5-4CCA-B57E-89C861C36D4F}" srcOrd="1" destOrd="0" presId="urn:microsoft.com/office/officeart/2005/8/layout/process1"/>
    <dgm:cxn modelId="{54AFF978-6F02-4766-8255-9186D15C04A9}" type="presParOf" srcId="{8C03633A-AAEA-4280-99C9-97E14C225B70}" destId="{5C8A2586-4E7B-4109-9268-930A933EE4FE}" srcOrd="0" destOrd="0" presId="urn:microsoft.com/office/officeart/2005/8/layout/process1"/>
    <dgm:cxn modelId="{1FBD21D4-B27B-40C6-9884-C77AFB092EF2}" type="presParOf" srcId="{8C03633A-AAEA-4280-99C9-97E14C225B70}" destId="{B9F91FD4-F82B-4991-BE8D-70E1DD9EC6C2}" srcOrd="1" destOrd="0" presId="urn:microsoft.com/office/officeart/2005/8/layout/process1"/>
    <dgm:cxn modelId="{D5D9F4A0-E533-4091-A11E-FA8075801EBC}" type="presParOf" srcId="{B9F91FD4-F82B-4991-BE8D-70E1DD9EC6C2}" destId="{F2FCF5F8-F911-4707-901F-D540ED0CC402}" srcOrd="0" destOrd="0" presId="urn:microsoft.com/office/officeart/2005/8/layout/process1"/>
    <dgm:cxn modelId="{B5DC2301-3CD9-4BD1-B7F0-0A36D1CC6ED5}" type="presParOf" srcId="{8C03633A-AAEA-4280-99C9-97E14C225B70}" destId="{BB1138A1-CD1C-4918-8169-15F0FAAA30AD}" srcOrd="2" destOrd="0" presId="urn:microsoft.com/office/officeart/2005/8/layout/process1"/>
    <dgm:cxn modelId="{165724C4-BCC1-4C05-8D39-F48AF806CD8D}" type="presParOf" srcId="{8C03633A-AAEA-4280-99C9-97E14C225B70}" destId="{684A88AC-D400-45D2-917E-3F0467F15DA3}" srcOrd="3" destOrd="0" presId="urn:microsoft.com/office/officeart/2005/8/layout/process1"/>
    <dgm:cxn modelId="{4EAB6E3C-59C0-4000-8F79-0E433EDCB54E}" type="presParOf" srcId="{684A88AC-D400-45D2-917E-3F0467F15DA3}" destId="{1201DDC3-00B9-4881-A7F8-E94B80D37748}" srcOrd="0" destOrd="0" presId="urn:microsoft.com/office/officeart/2005/8/layout/process1"/>
    <dgm:cxn modelId="{6D241A5D-6D85-43CA-B31D-002191879F42}" type="presParOf" srcId="{8C03633A-AAEA-4280-99C9-97E14C225B70}" destId="{CC1C6601-F255-4267-81B4-A1239501CE4F}" srcOrd="4" destOrd="0" presId="urn:microsoft.com/office/officeart/2005/8/layout/process1"/>
    <dgm:cxn modelId="{8EFAF560-F818-4733-B5CC-C3C34469220E}" type="presParOf" srcId="{8C03633A-AAEA-4280-99C9-97E14C225B70}" destId="{BDE6A601-9F6D-4116-9546-3A72D64B09DA}" srcOrd="5" destOrd="0" presId="urn:microsoft.com/office/officeart/2005/8/layout/process1"/>
    <dgm:cxn modelId="{791F4F8D-2D14-4C71-A36B-8A0663563131}" type="presParOf" srcId="{BDE6A601-9F6D-4116-9546-3A72D64B09DA}" destId="{6DB77BD8-A2A5-4CCA-B57E-89C861C36D4F}" srcOrd="0" destOrd="0" presId="urn:microsoft.com/office/officeart/2005/8/layout/process1"/>
    <dgm:cxn modelId="{0839379C-186D-4222-ABE7-B3D541051FE7}" type="presParOf" srcId="{8C03633A-AAEA-4280-99C9-97E14C225B70}" destId="{BD3021EE-129D-4F11-A2E9-C7A0D62F773A}" srcOrd="6" destOrd="0" presId="urn:microsoft.com/office/officeart/2005/8/layout/process1"/>
    <dgm:cxn modelId="{8D94D48A-AAEB-4EBA-85D8-ABC393F27A15}" type="presParOf" srcId="{8C03633A-AAEA-4280-99C9-97E14C225B70}" destId="{F752B121-A87E-4CFB-8120-D66595EA396B}" srcOrd="7" destOrd="0" presId="urn:microsoft.com/office/officeart/2005/8/layout/process1"/>
    <dgm:cxn modelId="{1F52F1D3-3FCD-4769-8EC7-FDA862FD8A48}" type="presParOf" srcId="{F752B121-A87E-4CFB-8120-D66595EA396B}" destId="{68612C70-D2AF-4705-A56E-39A4A6E5940B}" srcOrd="0" destOrd="0" presId="urn:microsoft.com/office/officeart/2005/8/layout/process1"/>
    <dgm:cxn modelId="{414C9DCC-1EFB-42C0-A70C-EBFC5EC4427B}" type="presParOf" srcId="{8C03633A-AAEA-4280-99C9-97E14C225B70}" destId="{21BFA5B5-D329-42D1-964C-EE638721285E}"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8A2586-4E7B-4109-9268-930A933EE4FE}">
      <dsp:nvSpPr>
        <dsp:cNvPr id="0" name=""/>
        <dsp:cNvSpPr/>
      </dsp:nvSpPr>
      <dsp:spPr>
        <a:xfrm>
          <a:off x="5134" y="94038"/>
          <a:ext cx="1591716" cy="955030"/>
        </a:xfrm>
        <a:prstGeom prst="roundRect">
          <a:avLst>
            <a:gd name="adj" fmla="val 10000"/>
          </a:avLst>
        </a:prstGeom>
        <a:solidFill>
          <a:schemeClr val="accent5">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Collect Data</a:t>
          </a:r>
        </a:p>
      </dsp:txBody>
      <dsp:txXfrm>
        <a:off x="33106" y="122010"/>
        <a:ext cx="1535772" cy="899086"/>
      </dsp:txXfrm>
    </dsp:sp>
    <dsp:sp modelId="{B9F91FD4-F82B-4991-BE8D-70E1DD9EC6C2}">
      <dsp:nvSpPr>
        <dsp:cNvPr id="0" name=""/>
        <dsp:cNvSpPr/>
      </dsp:nvSpPr>
      <dsp:spPr>
        <a:xfrm>
          <a:off x="1756023" y="374181"/>
          <a:ext cx="337443" cy="394745"/>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1756023" y="453130"/>
        <a:ext cx="236210" cy="236847"/>
      </dsp:txXfrm>
    </dsp:sp>
    <dsp:sp modelId="{BB1138A1-CD1C-4918-8169-15F0FAAA30AD}">
      <dsp:nvSpPr>
        <dsp:cNvPr id="0" name=""/>
        <dsp:cNvSpPr/>
      </dsp:nvSpPr>
      <dsp:spPr>
        <a:xfrm>
          <a:off x="2233538" y="94038"/>
          <a:ext cx="1591716" cy="955030"/>
        </a:xfrm>
        <a:prstGeom prst="roundRect">
          <a:avLst>
            <a:gd name="adj" fmla="val 10000"/>
          </a:avLst>
        </a:prstGeom>
        <a:solidFill>
          <a:schemeClr val="accent5">
            <a:hueOff val="-2828570"/>
            <a:satOff val="-25000"/>
            <a:lumOff val="-8578"/>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Prepare Data</a:t>
          </a:r>
        </a:p>
      </dsp:txBody>
      <dsp:txXfrm>
        <a:off x="2261510" y="122010"/>
        <a:ext cx="1535772" cy="899086"/>
      </dsp:txXfrm>
    </dsp:sp>
    <dsp:sp modelId="{684A88AC-D400-45D2-917E-3F0467F15DA3}">
      <dsp:nvSpPr>
        <dsp:cNvPr id="0" name=""/>
        <dsp:cNvSpPr/>
      </dsp:nvSpPr>
      <dsp:spPr>
        <a:xfrm>
          <a:off x="3984426" y="374181"/>
          <a:ext cx="337443" cy="394745"/>
        </a:xfrm>
        <a:prstGeom prst="rightArrow">
          <a:avLst>
            <a:gd name="adj1" fmla="val 60000"/>
            <a:gd name="adj2" fmla="val 50000"/>
          </a:avLst>
        </a:prstGeom>
        <a:solidFill>
          <a:schemeClr val="accent5">
            <a:hueOff val="-3771427"/>
            <a:satOff val="-33333"/>
            <a:lumOff val="-11438"/>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3984426" y="453130"/>
        <a:ext cx="236210" cy="236847"/>
      </dsp:txXfrm>
    </dsp:sp>
    <dsp:sp modelId="{CC1C6601-F255-4267-81B4-A1239501CE4F}">
      <dsp:nvSpPr>
        <dsp:cNvPr id="0" name=""/>
        <dsp:cNvSpPr/>
      </dsp:nvSpPr>
      <dsp:spPr>
        <a:xfrm>
          <a:off x="4461941" y="94038"/>
          <a:ext cx="1591716" cy="955030"/>
        </a:xfrm>
        <a:prstGeom prst="roundRect">
          <a:avLst>
            <a:gd name="adj" fmla="val 10000"/>
          </a:avLst>
        </a:prstGeom>
        <a:solidFill>
          <a:schemeClr val="accent5">
            <a:hueOff val="-5657141"/>
            <a:satOff val="-50000"/>
            <a:lumOff val="-17156"/>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Train Model</a:t>
          </a:r>
        </a:p>
      </dsp:txBody>
      <dsp:txXfrm>
        <a:off x="4489913" y="122010"/>
        <a:ext cx="1535772" cy="899086"/>
      </dsp:txXfrm>
    </dsp:sp>
    <dsp:sp modelId="{BDE6A601-9F6D-4116-9546-3A72D64B09DA}">
      <dsp:nvSpPr>
        <dsp:cNvPr id="0" name=""/>
        <dsp:cNvSpPr/>
      </dsp:nvSpPr>
      <dsp:spPr>
        <a:xfrm>
          <a:off x="6212830" y="374181"/>
          <a:ext cx="337443" cy="394745"/>
        </a:xfrm>
        <a:prstGeom prst="rightArrow">
          <a:avLst>
            <a:gd name="adj1" fmla="val 60000"/>
            <a:gd name="adj2" fmla="val 50000"/>
          </a:avLst>
        </a:prstGeom>
        <a:solidFill>
          <a:schemeClr val="accent5">
            <a:hueOff val="-7542854"/>
            <a:satOff val="-66667"/>
            <a:lumOff val="-2287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6212830" y="453130"/>
        <a:ext cx="236210" cy="236847"/>
      </dsp:txXfrm>
    </dsp:sp>
    <dsp:sp modelId="{BD3021EE-129D-4F11-A2E9-C7A0D62F773A}">
      <dsp:nvSpPr>
        <dsp:cNvPr id="0" name=""/>
        <dsp:cNvSpPr/>
      </dsp:nvSpPr>
      <dsp:spPr>
        <a:xfrm>
          <a:off x="6690345" y="94038"/>
          <a:ext cx="1591716" cy="955030"/>
        </a:xfrm>
        <a:prstGeom prst="roundRect">
          <a:avLst>
            <a:gd name="adj" fmla="val 10000"/>
          </a:avLst>
        </a:prstGeom>
        <a:solidFill>
          <a:schemeClr val="accent5">
            <a:hueOff val="-8485711"/>
            <a:satOff val="-75000"/>
            <a:lumOff val="-25735"/>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Evaluate Model</a:t>
          </a:r>
        </a:p>
      </dsp:txBody>
      <dsp:txXfrm>
        <a:off x="6718317" y="122010"/>
        <a:ext cx="1535772" cy="899086"/>
      </dsp:txXfrm>
    </dsp:sp>
    <dsp:sp modelId="{F752B121-A87E-4CFB-8120-D66595EA396B}">
      <dsp:nvSpPr>
        <dsp:cNvPr id="0" name=""/>
        <dsp:cNvSpPr/>
      </dsp:nvSpPr>
      <dsp:spPr>
        <a:xfrm>
          <a:off x="8441233" y="374181"/>
          <a:ext cx="337443" cy="394745"/>
        </a:xfrm>
        <a:prstGeom prst="rightArrow">
          <a:avLst>
            <a:gd name="adj1" fmla="val 60000"/>
            <a:gd name="adj2" fmla="val 50000"/>
          </a:avLst>
        </a:prstGeom>
        <a:solidFill>
          <a:schemeClr val="accent5">
            <a:hueOff val="-11314281"/>
            <a:satOff val="-100000"/>
            <a:lumOff val="-3431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8441233" y="453130"/>
        <a:ext cx="236210" cy="236847"/>
      </dsp:txXfrm>
    </dsp:sp>
    <dsp:sp modelId="{21BFA5B5-D329-42D1-964C-EE638721285E}">
      <dsp:nvSpPr>
        <dsp:cNvPr id="0" name=""/>
        <dsp:cNvSpPr/>
      </dsp:nvSpPr>
      <dsp:spPr>
        <a:xfrm>
          <a:off x="8918748" y="94038"/>
          <a:ext cx="1591716" cy="955030"/>
        </a:xfrm>
        <a:prstGeom prst="roundRect">
          <a:avLst>
            <a:gd name="adj" fmla="val 10000"/>
          </a:avLst>
        </a:prstGeom>
        <a:solidFill>
          <a:schemeClr val="accent5">
            <a:hueOff val="-11314281"/>
            <a:satOff val="-100000"/>
            <a:lumOff val="-34313"/>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Deploy Model</a:t>
          </a:r>
        </a:p>
      </dsp:txBody>
      <dsp:txXfrm>
        <a:off x="8946720" y="122010"/>
        <a:ext cx="1535772" cy="899086"/>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77F5F5C-3124-48E9-B6C7-8A079B7D71F5}" type="datetime8">
              <a:rPr lang="en-US" smtClean="0">
                <a:latin typeface="Segoe UI" pitchFamily="34" charset="0"/>
              </a:rPr>
              <a:t>7/29/2020 2:06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eg>
</file>

<file path=ppt/media/image15.jpeg>
</file>

<file path=ppt/media/image16.png>
</file>

<file path=ppt/media/image17.png>
</file>

<file path=ppt/media/image18.png>
</file>

<file path=ppt/media/image19.png>
</file>

<file path=ppt/media/image2.jpg>
</file>

<file path=ppt/media/image20.svg>
</file>

<file path=ppt/media/image21.png>
</file>

<file path=ppt/media/image22.svg>
</file>

<file path=ppt/media/image23.png>
</file>

<file path=ppt/media/image24.png>
</file>

<file path=ppt/media/image25.png>
</file>

<file path=ppt/media/image26.svg>
</file>

<file path=ppt/media/image3.png>
</file>

<file path=ppt/media/image4.jp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9C601B9-5273-467A-8E48-EC9939578C8F}" type="datetime8">
              <a:rPr lang="en-US" smtClean="0"/>
              <a:t>7/29/2020 2:05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ocs.microsoft.com/en-us/azure/synapse-analytics/spark/apache-spark-version-support"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9C601B9-5273-467A-8E48-EC9939578C8F}" type="datetime8">
              <a:rPr lang="en-US" smtClean="0"/>
              <a:t>7/29/2020 2:05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34052935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9C601B9-5273-467A-8E48-EC9939578C8F}" type="datetime8">
              <a:rPr lang="en-US" smtClean="0"/>
              <a:t>7/29/2020 2:05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14841819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330D77EC-7210-4A9C-B813-11969CCBFAFC}" type="datetime8">
              <a:rPr lang="en-US" smtClean="0">
                <a:solidFill>
                  <a:prstClr val="black"/>
                </a:solidFill>
              </a:rPr>
              <a:t>7/29/2020 2:05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17</a:t>
            </a:fld>
            <a:endParaRPr lang="en-US" dirty="0">
              <a:solidFill>
                <a:prstClr val="black"/>
              </a:solidFill>
            </a:endParaRPr>
          </a:p>
        </p:txBody>
      </p:sp>
      <p:sp>
        <p:nvSpPr>
          <p:cNvPr id="8" name="Footer Placeholder 7"/>
          <p:cNvSpPr>
            <a:spLocks noGrp="1"/>
          </p:cNvSpPr>
          <p:nvPr>
            <p:ph type="ftr" sz="quarter" idx="1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9450876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9C601B9-5273-467A-8E48-EC9939578C8F}" type="datetime8">
              <a:rPr lang="en-US" smtClean="0"/>
              <a:t>7/29/2020 2:05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579382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9C601B9-5273-467A-8E48-EC9939578C8F}" type="datetime8">
              <a:rPr lang="en-US" smtClean="0"/>
              <a:t>7/29/2020 2:05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3348165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full list of supported libraries in Python, Scala and Java, check </a:t>
            </a:r>
            <a:r>
              <a:rPr lang="en-US" dirty="0">
                <a:hlinkClick r:id="rId3"/>
              </a:rPr>
              <a:t>https://docs.microsoft.com/en-us/azure/synapse-analytics/spark/apache-spark-version-support</a:t>
            </a: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9C601B9-5273-467A-8E48-EC9939578C8F}" type="datetime8">
              <a:rPr lang="en-US" smtClean="0"/>
              <a:t>7/29/2020 2:05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0764603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Earlier Spark versions use RDDs to abstract data, Spark 1.3, and 1.6 introduced </a:t>
            </a:r>
            <a:r>
              <a:rPr lang="en-US" sz="900" b="0" i="0" kern="1200" dirty="0" err="1">
                <a:solidFill>
                  <a:schemeClr val="tx1"/>
                </a:solidFill>
                <a:effectLst/>
                <a:latin typeface="Segoe UI Light" pitchFamily="34" charset="0"/>
                <a:ea typeface="+mn-ea"/>
                <a:cs typeface="+mn-cs"/>
              </a:rPr>
              <a:t>DataFrames</a:t>
            </a:r>
            <a:r>
              <a:rPr lang="en-US" sz="900" b="0" i="0" kern="1200" dirty="0">
                <a:solidFill>
                  <a:schemeClr val="tx1"/>
                </a:solidFill>
                <a:effectLst/>
                <a:latin typeface="Segoe UI Light" pitchFamily="34" charset="0"/>
                <a:ea typeface="+mn-ea"/>
                <a:cs typeface="+mn-cs"/>
              </a:rPr>
              <a:t> and </a:t>
            </a:r>
            <a:r>
              <a:rPr lang="en-US" sz="900" b="0" i="0" kern="1200" dirty="0" err="1">
                <a:solidFill>
                  <a:schemeClr val="tx1"/>
                </a:solidFill>
                <a:effectLst/>
                <a:latin typeface="Segoe UI Light" pitchFamily="34" charset="0"/>
                <a:ea typeface="+mn-ea"/>
                <a:cs typeface="+mn-cs"/>
              </a:rPr>
              <a:t>DataSets</a:t>
            </a:r>
            <a:r>
              <a:rPr lang="en-US" sz="900" b="0" i="0" kern="1200" dirty="0">
                <a:solidFill>
                  <a:schemeClr val="tx1"/>
                </a:solidFill>
                <a:effectLst/>
                <a:latin typeface="Segoe UI Light" pitchFamily="34" charset="0"/>
                <a:ea typeface="+mn-ea"/>
                <a:cs typeface="+mn-cs"/>
              </a:rPr>
              <a:t>, respectively. Consider the following relative merits:</a:t>
            </a:r>
          </a:p>
          <a:p>
            <a:r>
              <a:rPr lang="en-US" sz="900" b="1" i="0" kern="1200" dirty="0" err="1">
                <a:solidFill>
                  <a:schemeClr val="tx1"/>
                </a:solidFill>
                <a:effectLst/>
                <a:latin typeface="Segoe UI Light" pitchFamily="34" charset="0"/>
                <a:ea typeface="+mn-ea"/>
                <a:cs typeface="+mn-cs"/>
              </a:rPr>
              <a:t>DataFrames</a:t>
            </a:r>
            <a:endParaRPr lang="en-US" sz="900" b="0" i="0" kern="1200" dirty="0">
              <a:solidFill>
                <a:schemeClr val="tx1"/>
              </a:solidFill>
              <a:effectLst/>
              <a:latin typeface="Segoe UI Light" pitchFamily="34" charset="0"/>
              <a:ea typeface="+mn-ea"/>
              <a:cs typeface="+mn-cs"/>
            </a:endParaRPr>
          </a:p>
          <a:p>
            <a:pPr lvl="1"/>
            <a:r>
              <a:rPr lang="en-US" sz="900" b="0" i="0" kern="1200" dirty="0">
                <a:solidFill>
                  <a:schemeClr val="tx1"/>
                </a:solidFill>
                <a:effectLst/>
                <a:latin typeface="Segoe UI Light" pitchFamily="34" charset="0"/>
                <a:ea typeface="+mn-ea"/>
                <a:cs typeface="+mn-cs"/>
              </a:rPr>
              <a:t>Best choice in most situations.</a:t>
            </a:r>
          </a:p>
          <a:p>
            <a:pPr lvl="1"/>
            <a:r>
              <a:rPr lang="en-US" sz="900" b="0" i="0" kern="1200" dirty="0">
                <a:solidFill>
                  <a:schemeClr val="tx1"/>
                </a:solidFill>
                <a:effectLst/>
                <a:latin typeface="Segoe UI Light" pitchFamily="34" charset="0"/>
                <a:ea typeface="+mn-ea"/>
                <a:cs typeface="+mn-cs"/>
              </a:rPr>
              <a:t>Provides query optimization through Catalyst.</a:t>
            </a:r>
          </a:p>
          <a:p>
            <a:pPr lvl="1"/>
            <a:r>
              <a:rPr lang="en-US" sz="900" b="0" i="0" kern="1200" dirty="0">
                <a:solidFill>
                  <a:schemeClr val="tx1"/>
                </a:solidFill>
                <a:effectLst/>
                <a:latin typeface="Segoe UI Light" pitchFamily="34" charset="0"/>
                <a:ea typeface="+mn-ea"/>
                <a:cs typeface="+mn-cs"/>
              </a:rPr>
              <a:t>Whole-stage code generation.</a:t>
            </a:r>
          </a:p>
          <a:p>
            <a:pPr lvl="1"/>
            <a:r>
              <a:rPr lang="en-US" sz="900" b="0" i="0" kern="1200" dirty="0">
                <a:solidFill>
                  <a:schemeClr val="tx1"/>
                </a:solidFill>
                <a:effectLst/>
                <a:latin typeface="Segoe UI Light" pitchFamily="34" charset="0"/>
                <a:ea typeface="+mn-ea"/>
                <a:cs typeface="+mn-cs"/>
              </a:rPr>
              <a:t>Direct memory access.</a:t>
            </a:r>
          </a:p>
          <a:p>
            <a:pPr lvl="1"/>
            <a:r>
              <a:rPr lang="en-US" sz="900" b="0" i="0" kern="1200" dirty="0">
                <a:solidFill>
                  <a:schemeClr val="tx1"/>
                </a:solidFill>
                <a:effectLst/>
                <a:latin typeface="Segoe UI Light" pitchFamily="34" charset="0"/>
                <a:ea typeface="+mn-ea"/>
                <a:cs typeface="+mn-cs"/>
              </a:rPr>
              <a:t>Low garbage collection (GC) overhead.</a:t>
            </a:r>
          </a:p>
          <a:p>
            <a:pPr lvl="1"/>
            <a:r>
              <a:rPr lang="en-US" sz="900" b="0" i="0" kern="1200" dirty="0">
                <a:solidFill>
                  <a:schemeClr val="tx1"/>
                </a:solidFill>
                <a:effectLst/>
                <a:latin typeface="Segoe UI Light" pitchFamily="34" charset="0"/>
                <a:ea typeface="+mn-ea"/>
                <a:cs typeface="+mn-cs"/>
              </a:rPr>
              <a:t>Not as developer-friendly as </a:t>
            </a:r>
            <a:r>
              <a:rPr lang="en-US" sz="900" b="0" i="0" kern="1200" dirty="0" err="1">
                <a:solidFill>
                  <a:schemeClr val="tx1"/>
                </a:solidFill>
                <a:effectLst/>
                <a:latin typeface="Segoe UI Light" pitchFamily="34" charset="0"/>
                <a:ea typeface="+mn-ea"/>
                <a:cs typeface="+mn-cs"/>
              </a:rPr>
              <a:t>DataSets</a:t>
            </a:r>
            <a:r>
              <a:rPr lang="en-US" sz="900" b="0" i="0" kern="1200" dirty="0">
                <a:solidFill>
                  <a:schemeClr val="tx1"/>
                </a:solidFill>
                <a:effectLst/>
                <a:latin typeface="Segoe UI Light" pitchFamily="34" charset="0"/>
                <a:ea typeface="+mn-ea"/>
                <a:cs typeface="+mn-cs"/>
              </a:rPr>
              <a:t>, as there are no compile-time checks or domain object programming.</a:t>
            </a:r>
          </a:p>
          <a:p>
            <a:r>
              <a:rPr lang="en-US" sz="900" b="1" i="0" kern="1200" dirty="0" err="1">
                <a:solidFill>
                  <a:schemeClr val="tx1"/>
                </a:solidFill>
                <a:effectLst/>
                <a:latin typeface="Segoe UI Light" pitchFamily="34" charset="0"/>
                <a:ea typeface="+mn-ea"/>
                <a:cs typeface="+mn-cs"/>
              </a:rPr>
              <a:t>DataSets</a:t>
            </a:r>
            <a:endParaRPr lang="en-US" sz="900" b="0" i="0" kern="1200" dirty="0">
              <a:solidFill>
                <a:schemeClr val="tx1"/>
              </a:solidFill>
              <a:effectLst/>
              <a:latin typeface="Segoe UI Light" pitchFamily="34" charset="0"/>
              <a:ea typeface="+mn-ea"/>
              <a:cs typeface="+mn-cs"/>
            </a:endParaRPr>
          </a:p>
          <a:p>
            <a:pPr lvl="1"/>
            <a:r>
              <a:rPr lang="en-US" sz="900" b="0" i="0" kern="1200" dirty="0">
                <a:solidFill>
                  <a:schemeClr val="tx1"/>
                </a:solidFill>
                <a:effectLst/>
                <a:latin typeface="Segoe UI Light" pitchFamily="34" charset="0"/>
                <a:ea typeface="+mn-ea"/>
                <a:cs typeface="+mn-cs"/>
              </a:rPr>
              <a:t>Good in complex ETL pipelines where the performance impact is acceptable.</a:t>
            </a:r>
          </a:p>
          <a:p>
            <a:pPr lvl="1"/>
            <a:r>
              <a:rPr lang="en-US" sz="900" b="0" i="0" kern="1200" dirty="0">
                <a:solidFill>
                  <a:schemeClr val="tx1"/>
                </a:solidFill>
                <a:effectLst/>
                <a:latin typeface="Segoe UI Light" pitchFamily="34" charset="0"/>
                <a:ea typeface="+mn-ea"/>
                <a:cs typeface="+mn-cs"/>
              </a:rPr>
              <a:t>Not good in aggregations where the performance impact can be considerable.</a:t>
            </a:r>
          </a:p>
          <a:p>
            <a:pPr lvl="1"/>
            <a:r>
              <a:rPr lang="en-US" sz="900" b="0" i="0" kern="1200" dirty="0">
                <a:solidFill>
                  <a:schemeClr val="tx1"/>
                </a:solidFill>
                <a:effectLst/>
                <a:latin typeface="Segoe UI Light" pitchFamily="34" charset="0"/>
                <a:ea typeface="+mn-ea"/>
                <a:cs typeface="+mn-cs"/>
              </a:rPr>
              <a:t>Provides query optimization through Catalyst.</a:t>
            </a:r>
          </a:p>
          <a:p>
            <a:pPr lvl="1"/>
            <a:r>
              <a:rPr lang="en-US" sz="900" b="0" i="0" kern="1200" dirty="0">
                <a:solidFill>
                  <a:schemeClr val="tx1"/>
                </a:solidFill>
                <a:effectLst/>
                <a:latin typeface="Segoe UI Light" pitchFamily="34" charset="0"/>
                <a:ea typeface="+mn-ea"/>
                <a:cs typeface="+mn-cs"/>
              </a:rPr>
              <a:t>Developer-friendly by providing domain object programming and compile-time checks.</a:t>
            </a:r>
          </a:p>
          <a:p>
            <a:pPr lvl="1"/>
            <a:r>
              <a:rPr lang="en-US" sz="900" b="0" i="0" kern="1200" dirty="0">
                <a:solidFill>
                  <a:schemeClr val="tx1"/>
                </a:solidFill>
                <a:effectLst/>
                <a:latin typeface="Segoe UI Light" pitchFamily="34" charset="0"/>
                <a:ea typeface="+mn-ea"/>
                <a:cs typeface="+mn-cs"/>
              </a:rPr>
              <a:t>Adds serialization/deserialization overhead.</a:t>
            </a:r>
          </a:p>
          <a:p>
            <a:pPr lvl="1"/>
            <a:r>
              <a:rPr lang="en-US" sz="900" b="0" i="0" kern="1200" dirty="0">
                <a:solidFill>
                  <a:schemeClr val="tx1"/>
                </a:solidFill>
                <a:effectLst/>
                <a:latin typeface="Segoe UI Light" pitchFamily="34" charset="0"/>
                <a:ea typeface="+mn-ea"/>
                <a:cs typeface="+mn-cs"/>
              </a:rPr>
              <a:t>High GC overhead.</a:t>
            </a:r>
          </a:p>
          <a:p>
            <a:pPr lvl="1"/>
            <a:r>
              <a:rPr lang="en-US" sz="900" b="0" i="0" kern="1200" dirty="0">
                <a:solidFill>
                  <a:schemeClr val="tx1"/>
                </a:solidFill>
                <a:effectLst/>
                <a:latin typeface="Segoe UI Light" pitchFamily="34" charset="0"/>
                <a:ea typeface="+mn-ea"/>
                <a:cs typeface="+mn-cs"/>
              </a:rPr>
              <a:t>Breaks whole-stage code generation.</a:t>
            </a:r>
          </a:p>
          <a:p>
            <a:r>
              <a:rPr lang="en-US" sz="900" b="1" i="0" kern="1200" dirty="0">
                <a:solidFill>
                  <a:schemeClr val="tx1"/>
                </a:solidFill>
                <a:effectLst/>
                <a:latin typeface="Segoe UI Light" pitchFamily="34" charset="0"/>
                <a:ea typeface="+mn-ea"/>
                <a:cs typeface="+mn-cs"/>
              </a:rPr>
              <a:t>RDDs</a:t>
            </a:r>
            <a:endParaRPr lang="en-US" sz="900" b="0" i="0" kern="1200" dirty="0">
              <a:solidFill>
                <a:schemeClr val="tx1"/>
              </a:solidFill>
              <a:effectLst/>
              <a:latin typeface="Segoe UI Light" pitchFamily="34" charset="0"/>
              <a:ea typeface="+mn-ea"/>
              <a:cs typeface="+mn-cs"/>
            </a:endParaRPr>
          </a:p>
          <a:p>
            <a:pPr lvl="1"/>
            <a:r>
              <a:rPr lang="en-US" sz="900" b="0" i="0" kern="1200" dirty="0">
                <a:solidFill>
                  <a:schemeClr val="tx1"/>
                </a:solidFill>
                <a:effectLst/>
                <a:latin typeface="Segoe UI Light" pitchFamily="34" charset="0"/>
                <a:ea typeface="+mn-ea"/>
                <a:cs typeface="+mn-cs"/>
              </a:rPr>
              <a:t>You don't need to use RDDs, unless you need to build a new custom RDD.</a:t>
            </a:r>
          </a:p>
          <a:p>
            <a:pPr lvl="1"/>
            <a:r>
              <a:rPr lang="en-US" sz="900" b="0" i="0" kern="1200" dirty="0">
                <a:solidFill>
                  <a:schemeClr val="tx1"/>
                </a:solidFill>
                <a:effectLst/>
                <a:latin typeface="Segoe UI Light" pitchFamily="34" charset="0"/>
                <a:ea typeface="+mn-ea"/>
                <a:cs typeface="+mn-cs"/>
              </a:rPr>
              <a:t>No query optimization through Catalyst.</a:t>
            </a:r>
          </a:p>
          <a:p>
            <a:pPr lvl="1"/>
            <a:r>
              <a:rPr lang="en-US" sz="900" b="0" i="0" kern="1200" dirty="0">
                <a:solidFill>
                  <a:schemeClr val="tx1"/>
                </a:solidFill>
                <a:effectLst/>
                <a:latin typeface="Segoe UI Light" pitchFamily="34" charset="0"/>
                <a:ea typeface="+mn-ea"/>
                <a:cs typeface="+mn-cs"/>
              </a:rPr>
              <a:t>No whole-stage code generation.</a:t>
            </a:r>
          </a:p>
          <a:p>
            <a:pPr lvl="1"/>
            <a:r>
              <a:rPr lang="en-US" sz="900" b="0" i="0" kern="1200" dirty="0">
                <a:solidFill>
                  <a:schemeClr val="tx1"/>
                </a:solidFill>
                <a:effectLst/>
                <a:latin typeface="Segoe UI Light" pitchFamily="34" charset="0"/>
                <a:ea typeface="+mn-ea"/>
                <a:cs typeface="+mn-cs"/>
              </a:rPr>
              <a:t>High GC overhead.</a:t>
            </a:r>
          </a:p>
          <a:p>
            <a:pPr lvl="1"/>
            <a:r>
              <a:rPr lang="en-US" sz="900" b="0" i="0" kern="1200" dirty="0">
                <a:solidFill>
                  <a:schemeClr val="tx1"/>
                </a:solidFill>
                <a:effectLst/>
                <a:latin typeface="Segoe UI Light" pitchFamily="34" charset="0"/>
                <a:ea typeface="+mn-ea"/>
                <a:cs typeface="+mn-cs"/>
              </a:rPr>
              <a:t>Must use Spark 1.x legacy APIs.</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9C601B9-5273-467A-8E48-EC9939578C8F}" type="datetime8">
              <a:rPr lang="en-US" smtClean="0"/>
              <a:t>7/29/2020 2:05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7994252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deeper</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9C601B9-5273-467A-8E48-EC9939578C8F}" type="datetime8">
              <a:rPr lang="en-US" smtClean="0"/>
              <a:t>7/29/2020 2:05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41121048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Day 03 – more advanced (add diagram Synapse-&gt;</a:t>
            </a:r>
            <a:r>
              <a:rPr lang="en-US" dirty="0" err="1"/>
              <a:t>AzureML</a:t>
            </a:r>
            <a:r>
              <a:rPr lang="en-US" dirty="0"/>
              <a:t>)</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9C601B9-5273-467A-8E48-EC9939578C8F}" type="datetime8">
              <a:rPr lang="en-US" smtClean="0"/>
              <a:t>7/29/2020 2:05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7190361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9C601B9-5273-467A-8E48-EC9939578C8F}" type="datetime8">
              <a:rPr lang="en-US" smtClean="0"/>
              <a:t>7/29/2020 3:19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27987746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diagram (local/</a:t>
            </a:r>
            <a:r>
              <a:rPr lang="en-US" dirty="0" err="1"/>
              <a:t>aml</a:t>
            </a:r>
            <a:r>
              <a:rPr lang="en-US" dirty="0"/>
              <a:t> compute)</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9C601B9-5273-467A-8E48-EC9939578C8F}" type="datetime8">
              <a:rPr lang="en-US" smtClean="0"/>
              <a:t>7/29/2020 3:28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196414208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5.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6.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7.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8.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9.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0.xml"/></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Master" Target="../slideMasters/slideMaster1.xml"/><Relationship Id="rId1" Type="http://schemas.openxmlformats.org/officeDocument/2006/relationships/tags" Target="../tags/tag32.xml"/><Relationship Id="rId4"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Master" Target="../slideMasters/slideMaster1.xml"/><Relationship Id="rId1" Type="http://schemas.openxmlformats.org/officeDocument/2006/relationships/tags" Target="../tags/tag33.xml"/><Relationship Id="rId4" Type="http://schemas.openxmlformats.org/officeDocument/2006/relationships/image" Target="../media/image8.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34.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35.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6.xml"/></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7.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6.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2.jp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Master" Target="../slideMasters/slideMaster1.xml"/><Relationship Id="rId1" Type="http://schemas.openxmlformats.org/officeDocument/2006/relationships/tags" Target="../tags/tag10.xml"/><Relationship Id="rId5" Type="http://schemas.openxmlformats.org/officeDocument/2006/relationships/image" Target="../media/image4.jpg"/><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
    <p:bg>
      <p:bgRef idx="1001">
        <a:schemeClr val="bg1"/>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55545EB-71E1-401B-B531-F6016DD932B0}"/>
              </a:ext>
            </a:extLst>
          </p:cNvPr>
          <p:cNvPicPr>
            <a:picLocks noChangeAspect="1"/>
          </p:cNvPicPr>
          <p:nvPr userDrawn="1"/>
        </p:nvPicPr>
        <p:blipFill rotWithShape="1">
          <a:blip r:embed="rId3"/>
          <a:srcRect l="8606" t="385" b="385"/>
          <a:stretch/>
        </p:blipFill>
        <p:spPr>
          <a:xfrm flipH="1">
            <a:off x="-2" y="0"/>
            <a:ext cx="12444411" cy="6994524"/>
          </a:xfrm>
          <a:prstGeom prst="rect">
            <a:avLst/>
          </a:prstGeom>
          <a:noFill/>
        </p:spPr>
      </p:pic>
      <p:sp>
        <p:nvSpPr>
          <p:cNvPr id="12" name="Rectangle 11">
            <a:extLst>
              <a:ext uri="{FF2B5EF4-FFF2-40B4-BE49-F238E27FC236}">
                <a16:creationId xmlns:a16="http://schemas.microsoft.com/office/drawing/2014/main" id="{C81ED2A3-3EAF-45F7-82D9-1EE8A771A339}"/>
              </a:ext>
            </a:extLst>
          </p:cNvPr>
          <p:cNvSpPr/>
          <p:nvPr userDrawn="1"/>
        </p:nvSpPr>
        <p:spPr bwMode="auto">
          <a:xfrm>
            <a:off x="-3" y="0"/>
            <a:ext cx="11898315" cy="6994524"/>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accent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solidFill>
                  <a:schemeClr val="bg1"/>
                </a:solidFill>
                <a:latin typeface="+mj-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userDrawn="1"/>
        </p:nvPicPr>
        <p:blipFill>
          <a:blip r:embed="rId4"/>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18812858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sz="quarter" idx="10"/>
          </p:nvPr>
        </p:nvSpPr>
        <p:spPr>
          <a:xfrm>
            <a:off x="595915" y="1464074"/>
            <a:ext cx="11239464" cy="1644874"/>
          </a:xfrm>
        </p:spPr>
        <p:txBody>
          <a:bodyPr/>
          <a:lstStyle>
            <a:lvl1pPr>
              <a:defRPr>
                <a:latin typeface="+mj-lt"/>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32618276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mj-lt"/>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mj-lt"/>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411773885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595914" y="1466097"/>
            <a:ext cx="5316593" cy="1617879"/>
          </a:xfrm>
        </p:spPr>
        <p:txBody>
          <a:bodyPr wrap="square">
            <a:spAutoFit/>
          </a:bodyPr>
          <a:lstStyle>
            <a:lvl1pPr marL="236387" indent="-236387">
              <a:spcBef>
                <a:spcPts val="1248"/>
              </a:spcBef>
              <a:buClr>
                <a:schemeClr val="tx1"/>
              </a:buClr>
              <a:buFont typeface="Wingdings" panose="05000000000000000000" pitchFamily="2" charset="2"/>
              <a:buChar char=""/>
              <a:defRPr sz="2800" b="0">
                <a:latin typeface="+mj-lt"/>
                <a:cs typeface="Segoe UI Semilight" panose="020B0402040204020203" pitchFamily="34" charset="0"/>
              </a:defRPr>
            </a:lvl1pPr>
            <a:lvl2pPr marL="435536" indent="-174862">
              <a:buFont typeface="Wingdings" panose="05000000000000000000" pitchFamily="2" charset="2"/>
              <a:buChar char=""/>
              <a:defRPr sz="2000" b="0"/>
            </a:lvl2pPr>
            <a:lvl3pPr marL="652494" indent="-192672">
              <a:buFont typeface="Wingdings" panose="05000000000000000000" pitchFamily="2" charset="2"/>
              <a:buChar char=""/>
              <a:tabLst/>
              <a:defRPr sz="1600" b="0"/>
            </a:lvl3pPr>
            <a:lvl4pPr marL="845166" indent="-179720">
              <a:buFont typeface="Wingdings" panose="05000000000000000000" pitchFamily="2" charset="2"/>
              <a:buChar char=""/>
              <a:defRPr sz="1400" b="0"/>
            </a:lvl4pPr>
            <a:lvl5pPr marL="1044314" indent="-173243">
              <a:buFont typeface="Wingdings" panose="05000000000000000000" pitchFamily="2" charset="2"/>
              <a:buChar char=""/>
              <a:tabLst/>
              <a:defRPr sz="1400"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518045" y="1466097"/>
            <a:ext cx="5316593" cy="1617879"/>
          </a:xfrm>
        </p:spPr>
        <p:txBody>
          <a:bodyPr wrap="square">
            <a:spAutoFit/>
          </a:bodyPr>
          <a:lstStyle>
            <a:lvl1pPr marL="236387" indent="-236387">
              <a:spcBef>
                <a:spcPts val="1248"/>
              </a:spcBef>
              <a:buClr>
                <a:schemeClr val="tx1"/>
              </a:buClr>
              <a:buFont typeface="Wingdings" panose="05000000000000000000" pitchFamily="2" charset="2"/>
              <a:buChar char=""/>
              <a:defRPr sz="2800" b="0">
                <a:latin typeface="+mj-lt"/>
                <a:cs typeface="Segoe UI Semilight" panose="020B0402040204020203" pitchFamily="34" charset="0"/>
              </a:defRPr>
            </a:lvl1pPr>
            <a:lvl2pPr marL="435536" indent="-174862">
              <a:buFont typeface="Wingdings" panose="05000000000000000000" pitchFamily="2" charset="2"/>
              <a:buChar char=""/>
              <a:defRPr sz="2000" b="0"/>
            </a:lvl2pPr>
            <a:lvl3pPr marL="652494" indent="-192672">
              <a:buFont typeface="Wingdings" panose="05000000000000000000" pitchFamily="2" charset="2"/>
              <a:buChar char=""/>
              <a:tabLst/>
              <a:defRPr sz="1600" b="0"/>
            </a:lvl3pPr>
            <a:lvl4pPr marL="845166" indent="-179720">
              <a:buFont typeface="Wingdings" panose="05000000000000000000" pitchFamily="2" charset="2"/>
              <a:buChar char=""/>
              <a:defRPr sz="1400" b="0"/>
            </a:lvl4pPr>
            <a:lvl5pPr marL="1044314" indent="-173243">
              <a:buFont typeface="Wingdings" panose="05000000000000000000" pitchFamily="2" charset="2"/>
              <a:buChar char=""/>
              <a:tabLst/>
              <a:defRPr sz="1400"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46636930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solidFill>
                  <a:schemeClr val="tx2"/>
                </a:solidFill>
              </a:defRPr>
            </a:lvl1pPr>
          </a:lstStyle>
          <a:p>
            <a:r>
              <a:rPr lang="en-US" dirty="0"/>
              <a:t>Click to edit Master title style</a:t>
            </a:r>
          </a:p>
        </p:txBody>
      </p:sp>
    </p:spTree>
    <p:custDataLst>
      <p:tags r:id="rId1"/>
    </p:custDataLst>
    <p:extLst>
      <p:ext uri="{BB962C8B-B14F-4D97-AF65-F5344CB8AC3E}">
        <p14:creationId xmlns:p14="http://schemas.microsoft.com/office/powerpoint/2010/main" val="3346604168"/>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Tree>
    <p:custDataLst>
      <p:tags r:id="rId1"/>
    </p:custDataLst>
    <p:extLst>
      <p:ext uri="{BB962C8B-B14F-4D97-AF65-F5344CB8AC3E}">
        <p14:creationId xmlns:p14="http://schemas.microsoft.com/office/powerpoint/2010/main" val="344093315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95915" y="183314"/>
            <a:ext cx="5618874" cy="495520"/>
          </a:xfrm>
        </p:spPr>
        <p:txBody>
          <a:bodyPr tIns="64008"/>
          <a:lstStyle>
            <a:lvl1pPr>
              <a:defRPr sz="2800" spc="0">
                <a:solidFill>
                  <a:schemeClr val="tx2"/>
                </a:solidFill>
                <a:latin typeface="+mj-lt"/>
                <a:cs typeface="Segoe UI" panose="020B0502040204020203" pitchFamily="34" charset="0"/>
              </a:defRPr>
            </a:lvl1pPr>
          </a:lstStyle>
          <a:p>
            <a:r>
              <a:rPr lang="en-US"/>
              <a:t>Click to edit Master title style</a:t>
            </a:r>
            <a:endParaRPr lang="en-US" dirty="0"/>
          </a:p>
        </p:txBody>
      </p:sp>
    </p:spTree>
    <p:custDataLst>
      <p:tags r:id="rId1"/>
    </p:custDataLst>
    <p:extLst>
      <p:ext uri="{BB962C8B-B14F-4D97-AF65-F5344CB8AC3E}">
        <p14:creationId xmlns:p14="http://schemas.microsoft.com/office/powerpoint/2010/main" val="335159870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915" y="2065976"/>
            <a:ext cx="4245437" cy="1130053"/>
          </a:xfrm>
        </p:spPr>
        <p:txBody>
          <a:bodyPr wrap="square" rIns="0" anchor="b">
            <a:spAutoFit/>
          </a:bodyPr>
          <a:lstStyle>
            <a:lvl1pPr>
              <a:lnSpc>
                <a:spcPct val="100000"/>
              </a:lnSpc>
              <a:defRPr sz="3600" b="0" spc="-50" baseline="0">
                <a:solidFill>
                  <a:schemeClr val="tx2"/>
                </a:soli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95915" y="3605925"/>
            <a:ext cx="4245890" cy="313904"/>
          </a:xfrm>
        </p:spPr>
        <p:txBody>
          <a:bodyPr/>
          <a:lstStyle>
            <a:lvl1pPr marL="0" indent="0">
              <a:buNone/>
              <a:defRPr sz="2000">
                <a:latin typeface="+mn-lt"/>
              </a:defRPr>
            </a:lvl1pPr>
            <a:lvl2pPr marL="233149" indent="0">
              <a:buNone/>
              <a:defRPr/>
            </a:lvl2pPr>
            <a:lvl3pPr marL="466298" indent="0">
              <a:buNone/>
              <a:defRPr/>
            </a:lvl3pPr>
            <a:lvl4pPr marL="675162" indent="0">
              <a:buNone/>
              <a:defRPr/>
            </a:lvl4pPr>
            <a:lvl5pPr marL="872691" indent="0">
              <a:buNone/>
              <a:defRPr/>
            </a:lvl5pPr>
          </a:lstStyle>
          <a:p>
            <a:pPr lvl="0"/>
            <a:r>
              <a:rPr lang="en-US" dirty="0"/>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440958" y="0"/>
            <a:ext cx="6995517" cy="6994525"/>
          </a:xfrm>
          <a:blipFill>
            <a:blip r:embed="rId3"/>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custDataLst>
      <p:tags r:id="rId1"/>
    </p:custDataLst>
    <p:extLst>
      <p:ext uri="{BB962C8B-B14F-4D97-AF65-F5344CB8AC3E}">
        <p14:creationId xmlns:p14="http://schemas.microsoft.com/office/powerpoint/2010/main" val="235941063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737" y="2932236"/>
            <a:ext cx="4245437" cy="1130053"/>
          </a:xfrm>
        </p:spPr>
        <p:txBody>
          <a:bodyPr wrap="square" rIns="0" anchor="ctr" anchorCtr="0">
            <a:spAutoFit/>
          </a:bodyPr>
          <a:lstStyle>
            <a:lvl1pPr>
              <a:lnSpc>
                <a:spcPct val="100000"/>
              </a:lnSpc>
              <a:defRPr sz="3600" b="0" spc="-50" baseline="0">
                <a:solidFill>
                  <a:schemeClr val="tx2"/>
                </a:soli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440958" y="0"/>
            <a:ext cx="6995517" cy="6994525"/>
          </a:xfrm>
          <a:blipFill>
            <a:blip r:embed="rId3"/>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custDataLst>
      <p:tags r:id="rId1"/>
    </p:custDataLst>
    <p:extLst>
      <p:ext uri="{BB962C8B-B14F-4D97-AF65-F5344CB8AC3E}">
        <p14:creationId xmlns:p14="http://schemas.microsoft.com/office/powerpoint/2010/main" val="245135612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914" y="3040994"/>
            <a:ext cx="4243947" cy="878930"/>
          </a:xfrm>
        </p:spPr>
        <p:txBody>
          <a:bodyPr wrap="square" anchor="t">
            <a:spAutoFit/>
          </a:bodyPr>
          <a:lstStyle>
            <a:lvl1pPr>
              <a:lnSpc>
                <a:spcPct val="100000"/>
              </a:lnSpc>
              <a:defRPr sz="2800" b="0" spc="0" baseline="0">
                <a:solidFill>
                  <a:schemeClr val="tx2"/>
                </a:soli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440958" y="0"/>
            <a:ext cx="6995517" cy="6994525"/>
          </a:xfrm>
          <a:blipFill>
            <a:blip r:embed="rId3"/>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custDataLst>
      <p:tags r:id="rId1"/>
    </p:custDataLst>
    <p:extLst>
      <p:ext uri="{BB962C8B-B14F-4D97-AF65-F5344CB8AC3E}">
        <p14:creationId xmlns:p14="http://schemas.microsoft.com/office/powerpoint/2010/main" val="65972235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96951" y="4056498"/>
            <a:ext cx="9327356" cy="313904"/>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Tree>
    <p:custDataLst>
      <p:tags r:id="rId1"/>
    </p:custDataLst>
    <p:extLst>
      <p:ext uri="{BB962C8B-B14F-4D97-AF65-F5344CB8AC3E}">
        <p14:creationId xmlns:p14="http://schemas.microsoft.com/office/powerpoint/2010/main" val="1407530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496A6A-2945-49C0-877F-A9696F5101CB}"/>
              </a:ext>
            </a:extLst>
          </p:cNvPr>
          <p:cNvPicPr>
            <a:picLocks noChangeAspect="1"/>
          </p:cNvPicPr>
          <p:nvPr userDrawn="1"/>
        </p:nvPicPr>
        <p:blipFill rotWithShape="1">
          <a:blip r:embed="rId3"/>
          <a:srcRect t="4539" b="15358"/>
          <a:stretch/>
        </p:blipFill>
        <p:spPr>
          <a:xfrm>
            <a:off x="-1" y="-16730"/>
            <a:ext cx="12436475" cy="7011255"/>
          </a:xfrm>
          <a:prstGeom prst="rect">
            <a:avLst/>
          </a:prstGeom>
        </p:spPr>
      </p:pic>
      <p:sp>
        <p:nvSpPr>
          <p:cNvPr id="4" name="Rectangle 3">
            <a:extLst>
              <a:ext uri="{FF2B5EF4-FFF2-40B4-BE49-F238E27FC236}">
                <a16:creationId xmlns:a16="http://schemas.microsoft.com/office/drawing/2014/main" id="{F8D12334-C290-4019-B6DD-C317540AACB1}"/>
              </a:ext>
            </a:extLst>
          </p:cNvPr>
          <p:cNvSpPr/>
          <p:nvPr userDrawn="1"/>
        </p:nvSpPr>
        <p:spPr bwMode="auto">
          <a:xfrm>
            <a:off x="-3" y="0"/>
            <a:ext cx="11898315" cy="6994524"/>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accent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solidFill>
                  <a:schemeClr val="bg1"/>
                </a:solidFill>
                <a:latin typeface="+mj-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userDrawn="1"/>
        </p:nvPicPr>
        <p:blipFill>
          <a:blip r:embed="rId4"/>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33363966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96951" y="4056498"/>
            <a:ext cx="9327356" cy="313904"/>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Tree>
    <p:custDataLst>
      <p:tags r:id="rId1"/>
    </p:custDataLst>
    <p:extLst>
      <p:ext uri="{BB962C8B-B14F-4D97-AF65-F5344CB8AC3E}">
        <p14:creationId xmlns:p14="http://schemas.microsoft.com/office/powerpoint/2010/main" val="33630655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Video</a:t>
            </a:r>
          </a:p>
        </p:txBody>
      </p:sp>
    </p:spTree>
    <p:custDataLst>
      <p:tags r:id="rId1"/>
    </p:custDataLst>
    <p:extLst>
      <p:ext uri="{BB962C8B-B14F-4D97-AF65-F5344CB8AC3E}">
        <p14:creationId xmlns:p14="http://schemas.microsoft.com/office/powerpoint/2010/main" val="41350029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Video</a:t>
            </a:r>
          </a:p>
        </p:txBody>
      </p:sp>
    </p:spTree>
    <p:custDataLst>
      <p:tags r:id="rId1"/>
    </p:custDataLst>
    <p:extLst>
      <p:ext uri="{BB962C8B-B14F-4D97-AF65-F5344CB8AC3E}">
        <p14:creationId xmlns:p14="http://schemas.microsoft.com/office/powerpoint/2010/main" val="19277070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Dark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accent2"/>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311479768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Dark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bg1"/>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38908585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Light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28944399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Light 2">
    <p:bg>
      <p:bgRef idx="1001">
        <a:schemeClr val="bg1"/>
      </p:bgRef>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3666291E-6B74-4E99-A780-376C2257BA8B}"/>
              </a:ext>
            </a:extLst>
          </p:cNvPr>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422154953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84548570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4326969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2"/>
                </a:solidFill>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600059" y="1465289"/>
            <a:ext cx="11239464" cy="1946203"/>
          </a:xfrm>
        </p:spPr>
        <p:txBody>
          <a:bodyPr/>
          <a:lstStyle>
            <a:lvl1pPr marL="0" indent="0">
              <a:buNone/>
              <a:defRPr sz="285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53449" indent="0">
              <a:buNone/>
              <a:defRPr sz="244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96241" indent="0">
              <a:buNone/>
              <a:defRPr sz="204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30773"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71912"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extLst>
      <p:ext uri="{BB962C8B-B14F-4D97-AF65-F5344CB8AC3E}">
        <p14:creationId xmlns:p14="http://schemas.microsoft.com/office/powerpoint/2010/main" val="269609230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1"/>
      </p:bgRef>
    </p:bg>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13CDEEC8-BFE4-4E34-8902-D67BBAF79097}"/>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0163" y="0"/>
            <a:ext cx="12444412" cy="6994525"/>
          </a:xfrm>
          <a:prstGeom prst="rect">
            <a:avLst/>
          </a:prstGeom>
        </p:spPr>
      </p:pic>
      <p:sp>
        <p:nvSpPr>
          <p:cNvPr id="10" name="Rectangle 9">
            <a:extLst>
              <a:ext uri="{FF2B5EF4-FFF2-40B4-BE49-F238E27FC236}">
                <a16:creationId xmlns:a16="http://schemas.microsoft.com/office/drawing/2014/main" id="{CE79D1A1-B684-45E5-AE16-5134A1F80FAF}"/>
              </a:ext>
            </a:extLst>
          </p:cNvPr>
          <p:cNvSpPr/>
          <p:nvPr userDrawn="1"/>
        </p:nvSpPr>
        <p:spPr bwMode="auto">
          <a:xfrm>
            <a:off x="-30163" y="0"/>
            <a:ext cx="7742237" cy="6994525"/>
          </a:xfrm>
          <a:prstGeom prst="rect">
            <a:avLst/>
          </a:prstGeom>
          <a:gradFill flip="none" rotWithShape="1">
            <a:gsLst>
              <a:gs pos="0">
                <a:schemeClr val="accent1">
                  <a:lumMod val="5000"/>
                  <a:lumOff val="95000"/>
                  <a:alpha val="0"/>
                </a:schemeClr>
              </a:gs>
              <a:gs pos="100000">
                <a:schemeClr val="bg1">
                  <a:alpha val="70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tx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gradFill>
                  <a:gsLst>
                    <a:gs pos="21764">
                      <a:srgbClr val="1A1A1A"/>
                    </a:gs>
                    <a:gs pos="12500">
                      <a:srgbClr val="1A1A1A"/>
                    </a:gs>
                  </a:gsLst>
                  <a:lin ang="5400000" scaled="0"/>
                </a:gradFill>
                <a:latin typeface="+mj-lt"/>
                <a:cs typeface="Segoe UI" panose="020B0502040204020203" pitchFamily="34" charset="0"/>
              </a:defRPr>
            </a:lvl1pPr>
          </a:lstStyle>
          <a:p>
            <a:pPr lvl="0"/>
            <a:r>
              <a:rPr lang="en-US" dirty="0"/>
              <a:t>Speaker name or subtitle text</a:t>
            </a:r>
          </a:p>
        </p:txBody>
      </p:sp>
      <p:pic>
        <p:nvPicPr>
          <p:cNvPr id="4" name="Picture 3">
            <a:extLst>
              <a:ext uri="{FF2B5EF4-FFF2-40B4-BE49-F238E27FC236}">
                <a16:creationId xmlns:a16="http://schemas.microsoft.com/office/drawing/2014/main" id="{3818D161-E057-4198-A2E8-D2C4BDF05499}"/>
              </a:ext>
            </a:extLst>
          </p:cNvPr>
          <p:cNvPicPr>
            <a:picLocks noChangeAspect="1"/>
          </p:cNvPicPr>
          <p:nvPr userDrawn="1"/>
        </p:nvPicPr>
        <p:blipFill>
          <a:blip r:embed="rId4"/>
          <a:stretch>
            <a:fillRect/>
          </a:stretch>
        </p:blipFill>
        <p:spPr>
          <a:xfrm>
            <a:off x="546770" y="568958"/>
            <a:ext cx="4299868" cy="349416"/>
          </a:xfrm>
          <a:prstGeom prst="rect">
            <a:avLst/>
          </a:prstGeom>
        </p:spPr>
      </p:pic>
    </p:spTree>
    <p:custDataLst>
      <p:tags r:id="rId1"/>
    </p:custDataLst>
    <p:extLst>
      <p:ext uri="{BB962C8B-B14F-4D97-AF65-F5344CB8AC3E}">
        <p14:creationId xmlns:p14="http://schemas.microsoft.com/office/powerpoint/2010/main" val="29602120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03" userDrawn="1">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hank you slide">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891154-14BE-460A-9BE6-DDFB35DDDD37}"/>
              </a:ext>
            </a:extLst>
          </p:cNvPr>
          <p:cNvPicPr>
            <a:picLocks noChangeAspect="1"/>
          </p:cNvPicPr>
          <p:nvPr userDrawn="1"/>
        </p:nvPicPr>
        <p:blipFill rotWithShape="1">
          <a:blip r:embed="rId3"/>
          <a:srcRect l="8606" t="385" b="385"/>
          <a:stretch/>
        </p:blipFill>
        <p:spPr>
          <a:xfrm flipH="1">
            <a:off x="-2" y="0"/>
            <a:ext cx="12444411" cy="6994524"/>
          </a:xfrm>
          <a:prstGeom prst="rect">
            <a:avLst/>
          </a:prstGeom>
          <a:noFill/>
        </p:spPr>
      </p:pic>
      <p:sp>
        <p:nvSpPr>
          <p:cNvPr id="4" name="Rectangle 3">
            <a:extLst>
              <a:ext uri="{FF2B5EF4-FFF2-40B4-BE49-F238E27FC236}">
                <a16:creationId xmlns:a16="http://schemas.microsoft.com/office/drawing/2014/main" id="{1EF5C77D-5042-4EDE-A433-2778904B3494}"/>
              </a:ext>
            </a:extLst>
          </p:cNvPr>
          <p:cNvSpPr/>
          <p:nvPr userDrawn="1"/>
        </p:nvSpPr>
        <p:spPr bwMode="auto">
          <a:xfrm>
            <a:off x="-3" y="0"/>
            <a:ext cx="11898315" cy="6994524"/>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solidFill>
                  <a:schemeClr val="bg1">
                    <a:lumMod val="85000"/>
                  </a:schemeClr>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650F9EC5-2A92-41F9-A121-0864C60483BB}"/>
              </a:ext>
            </a:extLst>
          </p:cNvPr>
          <p:cNvPicPr>
            <a:picLocks noChangeAspect="1"/>
          </p:cNvPicPr>
          <p:nvPr userDrawn="1"/>
        </p:nvPicPr>
        <p:blipFill>
          <a:blip r:embed="rId4"/>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385437938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hank you slide">
    <p:bg>
      <p:bgRef idx="1001">
        <a:schemeClr val="bg2"/>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F655746-0C3B-471F-A078-7ABA6DFB5964}"/>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0"/>
            <a:ext cx="12436475" cy="6994525"/>
          </a:xfrm>
          <a:prstGeom prst="rect">
            <a:avLst/>
          </a:prstGeom>
        </p:spPr>
      </p:pic>
      <p:sp>
        <p:nvSpPr>
          <p:cNvPr id="8" name="Rectangle 7">
            <a:extLst>
              <a:ext uri="{FF2B5EF4-FFF2-40B4-BE49-F238E27FC236}">
                <a16:creationId xmlns:a16="http://schemas.microsoft.com/office/drawing/2014/main" id="{9C53D068-1EFE-4D02-84E8-90FD7FBD3FAB}"/>
              </a:ext>
            </a:extLst>
          </p:cNvPr>
          <p:cNvSpPr/>
          <p:nvPr userDrawn="1"/>
        </p:nvSpPr>
        <p:spPr bwMode="auto">
          <a:xfrm>
            <a:off x="0" y="0"/>
            <a:ext cx="9190037" cy="6994524"/>
          </a:xfrm>
          <a:prstGeom prst="rect">
            <a:avLst/>
          </a:prstGeom>
          <a:gradFill flip="none" rotWithShape="1">
            <a:gsLst>
              <a:gs pos="0">
                <a:schemeClr val="bg1">
                  <a:alpha val="0"/>
                </a:schemeClr>
              </a:gs>
              <a:gs pos="100000">
                <a:schemeClr val="bg1">
                  <a:alpha val="92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9" name="Picture 8">
            <a:extLst>
              <a:ext uri="{FF2B5EF4-FFF2-40B4-BE49-F238E27FC236}">
                <a16:creationId xmlns:a16="http://schemas.microsoft.com/office/drawing/2014/main" id="{C2D1B6C6-8D40-495F-A7D4-74B5B4E512EC}"/>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spTree>
    <p:custDataLst>
      <p:tags r:id="rId1"/>
    </p:custDataLst>
    <p:extLst>
      <p:ext uri="{BB962C8B-B14F-4D97-AF65-F5344CB8AC3E}">
        <p14:creationId xmlns:p14="http://schemas.microsoft.com/office/powerpoint/2010/main" val="12249336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tx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solidFill>
                  <a:schemeClr val="bg1">
                    <a:lumMod val="65000"/>
                  </a:schemeClr>
                </a:solidFill>
                <a:cs typeface="Segoe UI" pitchFamily="34" charset="0"/>
              </a:rPr>
              <a:t>© Copyright Microsoft Corporation. All rights reserved. </a:t>
            </a:r>
          </a:p>
        </p:txBody>
      </p:sp>
      <p:pic>
        <p:nvPicPr>
          <p:cNvPr id="3" name="Picture 2">
            <a:extLst>
              <a:ext uri="{FF2B5EF4-FFF2-40B4-BE49-F238E27FC236}">
                <a16:creationId xmlns:a16="http://schemas.microsoft.com/office/drawing/2014/main" id="{C042D301-16C4-4565-8EF4-58070018D32A}"/>
              </a:ext>
            </a:extLst>
          </p:cNvPr>
          <p:cNvPicPr>
            <a:picLocks noChangeAspect="1"/>
          </p:cNvPicPr>
          <p:nvPr userDrawn="1"/>
        </p:nvPicPr>
        <p:blipFill>
          <a:blip r:embed="rId3"/>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17263809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Closing logo slide">
    <p:bg>
      <p:bgPr>
        <a:solidFill>
          <a:schemeClr val="bg1">
            <a:lumMod val="95000"/>
          </a:schemeClr>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Picture 3">
            <a:extLst>
              <a:ext uri="{FF2B5EF4-FFF2-40B4-BE49-F238E27FC236}">
                <a16:creationId xmlns:a16="http://schemas.microsoft.com/office/drawing/2014/main" id="{CC8BA942-27B6-4AF2-BD7A-E0D59837700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spTree>
    <p:custDataLst>
      <p:tags r:id="rId1"/>
    </p:custDataLst>
    <p:extLst>
      <p:ext uri="{BB962C8B-B14F-4D97-AF65-F5344CB8AC3E}">
        <p14:creationId xmlns:p14="http://schemas.microsoft.com/office/powerpoint/2010/main" val="121141556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bg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accent2"/>
                </a:solidFill>
                <a:latin typeface="+mj-lt"/>
                <a:ea typeface="Segoe UI" pitchFamily="34" charset="0"/>
                <a:cs typeface="Segoe UI"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95914" y="1465289"/>
            <a:ext cx="11239789" cy="2260106"/>
          </a:xfrm>
        </p:spPr>
        <p:txBody>
          <a:bodyPr>
            <a:spAutoFit/>
          </a:bodyPr>
          <a:lstStyle>
            <a:lvl1pPr>
              <a:defRPr sz="3672">
                <a:latin typeface="+mj-lt"/>
              </a:defRPr>
            </a:lvl1pPr>
            <a:lvl2pPr>
              <a:defRPr sz="2856">
                <a:latin typeface="+mn-lt"/>
              </a:defRPr>
            </a:lvl2pPr>
            <a:lvl3pPr>
              <a:defRPr sz="2448">
                <a:latin typeface="+mn-lt"/>
              </a:defRPr>
            </a:lvl3pPr>
            <a:lvl4pPr>
              <a:defRPr sz="2040">
                <a:latin typeface="+mn-lt"/>
              </a:defRPr>
            </a:lvl4pPr>
            <a:lvl5pPr>
              <a:defRPr sz="1836">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Next slide"/>
          <p:cNvSpPr>
            <a:spLocks noGrp="1"/>
          </p:cNvSpPr>
          <p:nvPr>
            <p:ph type="body" sz="quarter" idx="11" hasCustomPrompt="1"/>
          </p:nvPr>
        </p:nvSpPr>
        <p:spPr>
          <a:xfrm>
            <a:off x="2" y="6393839"/>
            <a:ext cx="12436476" cy="600688"/>
          </a:xfrm>
          <a:prstGeom prst="rect">
            <a:avLst/>
          </a:prstGeom>
          <a:solidFill>
            <a:schemeClr val="accent2"/>
          </a:solidFill>
        </p:spPr>
        <p:txBody>
          <a:bodyPr wrap="square" lIns="155457" tIns="77729" rIns="155457" bIns="45720" anchor="b" anchorCtr="0">
            <a:noAutofit/>
          </a:bodyPr>
          <a:lstStyle>
            <a:lvl1pPr algn="r">
              <a:buFont typeface="Arial" pitchFamily="34" charset="0"/>
              <a:buNone/>
              <a:defRPr sz="3774" spc="-52" baseline="0">
                <a:solidFill>
                  <a:schemeClr val="bg2"/>
                </a:solidFill>
                <a:effectLst/>
                <a:latin typeface="+mj-lt"/>
                <a:ea typeface="Segoe UI" pitchFamily="34" charset="0"/>
                <a:cs typeface="Segoe UI" pitchFamily="34" charset="0"/>
              </a:defRPr>
            </a:lvl1pPr>
          </a:lstStyle>
          <a:p>
            <a:pPr lvl="0"/>
            <a:r>
              <a:rPr lang="en-US" dirty="0"/>
              <a:t>Next:</a:t>
            </a:r>
          </a:p>
        </p:txBody>
      </p:sp>
    </p:spTree>
    <p:custDataLst>
      <p:tags r:id="rId1"/>
    </p:custDataLst>
    <p:extLst>
      <p:ext uri="{BB962C8B-B14F-4D97-AF65-F5344CB8AC3E}">
        <p14:creationId xmlns:p14="http://schemas.microsoft.com/office/powerpoint/2010/main" val="133474954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con librar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328987" y="433647"/>
            <a:ext cx="5394960" cy="123076"/>
          </a:xfrm>
        </p:spPr>
        <p:txBody>
          <a:bodyPr wrap="square" lIns="0" tIns="0" rIns="0" bIns="0" anchor="ctr">
            <a:spAutoFit/>
          </a:bodyPr>
          <a:lstStyle>
            <a:lvl1pPr>
              <a:defRPr sz="800" spc="0">
                <a:gradFill>
                  <a:gsLst>
                    <a:gs pos="0">
                      <a:schemeClr val="tx1">
                        <a:lumMod val="60000"/>
                        <a:lumOff val="40000"/>
                      </a:schemeClr>
                    </a:gs>
                    <a:gs pos="100000">
                      <a:schemeClr val="tx1">
                        <a:lumMod val="60000"/>
                        <a:lumOff val="40000"/>
                      </a:schemeClr>
                    </a:gs>
                  </a:gsLst>
                  <a:lin ang="5400000" scaled="0"/>
                </a:gradFill>
                <a:latin typeface="Segoe UI Semibold" panose="020B0702040204020203" pitchFamily="34" charset="0"/>
                <a:cs typeface="Segoe UI Semibold" panose="020B0702040204020203" pitchFamily="34" charset="0"/>
              </a:defRPr>
            </a:lvl1pPr>
          </a:lstStyle>
          <a:p>
            <a:r>
              <a:rPr lang="en-US"/>
              <a:t>Section title</a:t>
            </a:r>
          </a:p>
        </p:txBody>
      </p:sp>
      <p:sp>
        <p:nvSpPr>
          <p:cNvPr id="3" name="TextBox 2"/>
          <p:cNvSpPr txBox="1"/>
          <p:nvPr userDrawn="1"/>
        </p:nvSpPr>
        <p:spPr>
          <a:xfrm>
            <a:off x="454125" y="438682"/>
            <a:ext cx="2106552" cy="113006"/>
          </a:xfrm>
          <a:prstGeom prst="rect">
            <a:avLst/>
          </a:prstGeom>
        </p:spPr>
        <p:txBody>
          <a:bodyPr vert="horz" wrap="square" lIns="0" tIns="0" rIns="0" bIns="0" rtlCol="0" anchor="ctr">
            <a:spAutoFit/>
          </a:bodyPr>
          <a:lstStyle>
            <a:lvl1pPr algn="l" defTabSz="932742" eaLnBrk="1" latinLnBrk="0" hangingPunct="1">
              <a:lnSpc>
                <a:spcPct val="90000"/>
              </a:lnSpc>
              <a:spcBef>
                <a:spcPct val="0"/>
              </a:spcBef>
              <a:buNone/>
              <a:defRPr lang="en-US" sz="1000" b="0" cap="none" spc="0" baseline="0" dirty="0" smtClean="0">
                <a:ln w="3175">
                  <a:noFill/>
                </a:ln>
                <a:gradFill>
                  <a:gsLst>
                    <a:gs pos="0">
                      <a:schemeClr val="tx1">
                        <a:lumMod val="60000"/>
                        <a:lumOff val="40000"/>
                      </a:schemeClr>
                    </a:gs>
                    <a:gs pos="100000">
                      <a:schemeClr val="tx1">
                        <a:lumMod val="60000"/>
                        <a:lumOff val="40000"/>
                      </a:schemeClr>
                    </a:gs>
                  </a:gsLst>
                  <a:lin ang="5400000" scaled="0"/>
                </a:gradFill>
                <a:effectLst/>
                <a:cs typeface="Segoe UI" pitchFamily="34" charset="0"/>
              </a:defRPr>
            </a:lvl1pPr>
          </a:lstStyle>
          <a:p>
            <a:pPr lvl="0"/>
            <a:r>
              <a:rPr lang="en-US" sz="800">
                <a:latin typeface="Segoe UI Semibold" panose="020B0702040204020203" pitchFamily="34" charset="0"/>
                <a:cs typeface="Segoe UI Semibold" panose="020B0702040204020203" pitchFamily="34" charset="0"/>
              </a:rPr>
              <a:t>Monoline icons   </a:t>
            </a:r>
            <a:r>
              <a:rPr lang="en-US" sz="800" b="0" kern="1200" cap="none" spc="0" baseline="0">
                <a:ln w="3175">
                  <a:noFill/>
                </a:ln>
                <a:gradFill>
                  <a:gsLst>
                    <a:gs pos="0">
                      <a:schemeClr val="tx1">
                        <a:lumMod val="60000"/>
                        <a:lumOff val="40000"/>
                      </a:schemeClr>
                    </a:gs>
                    <a:gs pos="100000">
                      <a:schemeClr val="tx1">
                        <a:lumMod val="60000"/>
                        <a:lumOff val="40000"/>
                      </a:schemeClr>
                    </a:gs>
                  </a:gsLst>
                  <a:lin ang="5400000" scaled="0"/>
                </a:gradFill>
                <a:effectLst/>
                <a:latin typeface="+mn-lt"/>
                <a:ea typeface="+mn-ea"/>
                <a:cs typeface="Segoe UI Semibold" panose="020B0702040204020203" pitchFamily="34" charset="0"/>
              </a:rPr>
              <a:t>/   PowerPoint</a:t>
            </a:r>
            <a:endParaRPr lang="en-US" sz="800">
              <a:latin typeface="+mn-lt"/>
              <a:cs typeface="Segoe UI Semibold" panose="020B0702040204020203" pitchFamily="34" charset="0"/>
            </a:endParaRPr>
          </a:p>
        </p:txBody>
      </p:sp>
      <p:grpSp>
        <p:nvGrpSpPr>
          <p:cNvPr id="4" name="Group 3"/>
          <p:cNvGrpSpPr>
            <a:grpSpLocks noChangeAspect="1"/>
          </p:cNvGrpSpPr>
          <p:nvPr userDrawn="1"/>
        </p:nvGrpSpPr>
        <p:grpSpPr>
          <a:xfrm>
            <a:off x="11244205" y="420762"/>
            <a:ext cx="733484" cy="156430"/>
            <a:chOff x="4846638" y="3441700"/>
            <a:chExt cx="5910262" cy="1260475"/>
          </a:xfrm>
        </p:grpSpPr>
        <p:sp>
          <p:nvSpPr>
            <p:cNvPr id="5" name="Freeform 27"/>
            <p:cNvSpPr>
              <a:spLocks noEditPoints="1"/>
            </p:cNvSpPr>
            <p:nvPr/>
          </p:nvSpPr>
          <p:spPr bwMode="auto">
            <a:xfrm>
              <a:off x="6484938" y="3636963"/>
              <a:ext cx="4271962" cy="823913"/>
            </a:xfrm>
            <a:custGeom>
              <a:avLst/>
              <a:gdLst>
                <a:gd name="T0" fmla="*/ 218 w 1139"/>
                <a:gd name="T1" fmla="*/ 217 h 220"/>
                <a:gd name="T2" fmla="*/ 170 w 1139"/>
                <a:gd name="T3" fmla="*/ 15 h 220"/>
                <a:gd name="T4" fmla="*/ 0 w 1139"/>
                <a:gd name="T5" fmla="*/ 15 h 220"/>
                <a:gd name="T6" fmla="*/ 33 w 1139"/>
                <a:gd name="T7" fmla="*/ 62 h 220"/>
                <a:gd name="T8" fmla="*/ 121 w 1139"/>
                <a:gd name="T9" fmla="*/ 217 h 220"/>
                <a:gd name="T10" fmla="*/ 268 w 1139"/>
                <a:gd name="T11" fmla="*/ 11 h 220"/>
                <a:gd name="T12" fmla="*/ 254 w 1139"/>
                <a:gd name="T13" fmla="*/ 44 h 220"/>
                <a:gd name="T14" fmla="*/ 289 w 1139"/>
                <a:gd name="T15" fmla="*/ 31 h 220"/>
                <a:gd name="T16" fmla="*/ 285 w 1139"/>
                <a:gd name="T17" fmla="*/ 72 h 220"/>
                <a:gd name="T18" fmla="*/ 285 w 1139"/>
                <a:gd name="T19" fmla="*/ 217 h 220"/>
                <a:gd name="T20" fmla="*/ 345 w 1139"/>
                <a:gd name="T21" fmla="*/ 79 h 220"/>
                <a:gd name="T22" fmla="*/ 318 w 1139"/>
                <a:gd name="T23" fmla="*/ 185 h 220"/>
                <a:gd name="T24" fmla="*/ 421 w 1139"/>
                <a:gd name="T25" fmla="*/ 211 h 220"/>
                <a:gd name="T26" fmla="*/ 420 w 1139"/>
                <a:gd name="T27" fmla="*/ 180 h 220"/>
                <a:gd name="T28" fmla="*/ 356 w 1139"/>
                <a:gd name="T29" fmla="*/ 180 h 220"/>
                <a:gd name="T30" fmla="*/ 388 w 1139"/>
                <a:gd name="T31" fmla="*/ 97 h 220"/>
                <a:gd name="T32" fmla="*/ 422 w 1139"/>
                <a:gd name="T33" fmla="*/ 76 h 220"/>
                <a:gd name="T34" fmla="*/ 386 w 1139"/>
                <a:gd name="T35" fmla="*/ 69 h 220"/>
                <a:gd name="T36" fmla="*/ 447 w 1139"/>
                <a:gd name="T37" fmla="*/ 72 h 220"/>
                <a:gd name="T38" fmla="*/ 481 w 1139"/>
                <a:gd name="T39" fmla="*/ 143 h 220"/>
                <a:gd name="T40" fmla="*/ 522 w 1139"/>
                <a:gd name="T41" fmla="*/ 102 h 220"/>
                <a:gd name="T42" fmla="*/ 531 w 1139"/>
                <a:gd name="T43" fmla="*/ 72 h 220"/>
                <a:gd name="T44" fmla="*/ 517 w 1139"/>
                <a:gd name="T45" fmla="*/ 70 h 220"/>
                <a:gd name="T46" fmla="*/ 481 w 1139"/>
                <a:gd name="T47" fmla="*/ 97 h 220"/>
                <a:gd name="T48" fmla="*/ 534 w 1139"/>
                <a:gd name="T49" fmla="*/ 146 h 220"/>
                <a:gd name="T50" fmla="*/ 662 w 1139"/>
                <a:gd name="T51" fmla="*/ 199 h 220"/>
                <a:gd name="T52" fmla="*/ 610 w 1139"/>
                <a:gd name="T53" fmla="*/ 69 h 220"/>
                <a:gd name="T54" fmla="*/ 569 w 1139"/>
                <a:gd name="T55" fmla="*/ 145 h 220"/>
                <a:gd name="T56" fmla="*/ 636 w 1139"/>
                <a:gd name="T57" fmla="*/ 109 h 220"/>
                <a:gd name="T58" fmla="*/ 609 w 1139"/>
                <a:gd name="T59" fmla="*/ 192 h 220"/>
                <a:gd name="T60" fmla="*/ 698 w 1139"/>
                <a:gd name="T61" fmla="*/ 113 h 220"/>
                <a:gd name="T62" fmla="*/ 733 w 1139"/>
                <a:gd name="T63" fmla="*/ 156 h 220"/>
                <a:gd name="T64" fmla="*/ 760 w 1139"/>
                <a:gd name="T65" fmla="*/ 179 h 220"/>
                <a:gd name="T66" fmla="*/ 700 w 1139"/>
                <a:gd name="T67" fmla="*/ 180 h 220"/>
                <a:gd name="T68" fmla="*/ 699 w 1139"/>
                <a:gd name="T69" fmla="*/ 212 h 220"/>
                <a:gd name="T70" fmla="*/ 779 w 1139"/>
                <a:gd name="T71" fmla="*/ 208 h 220"/>
                <a:gd name="T72" fmla="*/ 757 w 1139"/>
                <a:gd name="T73" fmla="*/ 132 h 220"/>
                <a:gd name="T74" fmla="*/ 738 w 1139"/>
                <a:gd name="T75" fmla="*/ 100 h 220"/>
                <a:gd name="T76" fmla="*/ 785 w 1139"/>
                <a:gd name="T77" fmla="*/ 105 h 220"/>
                <a:gd name="T78" fmla="*/ 786 w 1139"/>
                <a:gd name="T79" fmla="*/ 75 h 220"/>
                <a:gd name="T80" fmla="*/ 886 w 1139"/>
                <a:gd name="T81" fmla="*/ 69 h 220"/>
                <a:gd name="T82" fmla="*/ 829 w 1139"/>
                <a:gd name="T83" fmla="*/ 200 h 220"/>
                <a:gd name="T84" fmla="*/ 958 w 1139"/>
                <a:gd name="T85" fmla="*/ 143 h 220"/>
                <a:gd name="T86" fmla="*/ 884 w 1139"/>
                <a:gd name="T87" fmla="*/ 192 h 220"/>
                <a:gd name="T88" fmla="*/ 855 w 1139"/>
                <a:gd name="T89" fmla="*/ 109 h 220"/>
                <a:gd name="T90" fmla="*/ 922 w 1139"/>
                <a:gd name="T91" fmla="*/ 144 h 220"/>
                <a:gd name="T92" fmla="*/ 1104 w 1139"/>
                <a:gd name="T93" fmla="*/ 100 h 220"/>
                <a:gd name="T94" fmla="*/ 1124 w 1139"/>
                <a:gd name="T95" fmla="*/ 192 h 220"/>
                <a:gd name="T96" fmla="*/ 1139 w 1139"/>
                <a:gd name="T97" fmla="*/ 187 h 220"/>
                <a:gd name="T98" fmla="*/ 1128 w 1139"/>
                <a:gd name="T99" fmla="*/ 219 h 220"/>
                <a:gd name="T100" fmla="*/ 1070 w 1139"/>
                <a:gd name="T101" fmla="*/ 100 h 220"/>
                <a:gd name="T102" fmla="*/ 985 w 1139"/>
                <a:gd name="T103" fmla="*/ 217 h 220"/>
                <a:gd name="T104" fmla="*/ 961 w 1139"/>
                <a:gd name="T105" fmla="*/ 72 h 220"/>
                <a:gd name="T106" fmla="*/ 991 w 1139"/>
                <a:gd name="T107" fmla="*/ 25 h 220"/>
                <a:gd name="T108" fmla="*/ 1056 w 1139"/>
                <a:gd name="T109" fmla="*/ 3 h 220"/>
                <a:gd name="T110" fmla="*/ 1056 w 1139"/>
                <a:gd name="T111" fmla="*/ 32 h 220"/>
                <a:gd name="T112" fmla="*/ 1019 w 1139"/>
                <a:gd name="T113" fmla="*/ 54 h 220"/>
                <a:gd name="T114" fmla="*/ 1070 w 1139"/>
                <a:gd name="T115" fmla="*/ 40 h 220"/>
                <a:gd name="T116" fmla="*/ 1104 w 1139"/>
                <a:gd name="T117" fmla="*/ 29 h 220"/>
                <a:gd name="T118" fmla="*/ 1139 w 1139"/>
                <a:gd name="T119"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9" h="220">
                  <a:moveTo>
                    <a:pt x="184" y="62"/>
                  </a:moveTo>
                  <a:cubicBezTo>
                    <a:pt x="184" y="217"/>
                    <a:pt x="184" y="217"/>
                    <a:pt x="184" y="217"/>
                  </a:cubicBezTo>
                  <a:cubicBezTo>
                    <a:pt x="218" y="217"/>
                    <a:pt x="218" y="217"/>
                    <a:pt x="218" y="217"/>
                  </a:cubicBezTo>
                  <a:cubicBezTo>
                    <a:pt x="218" y="15"/>
                    <a:pt x="218" y="15"/>
                    <a:pt x="218" y="15"/>
                  </a:cubicBezTo>
                  <a:cubicBezTo>
                    <a:pt x="218" y="15"/>
                    <a:pt x="218" y="15"/>
                    <a:pt x="218" y="15"/>
                  </a:cubicBezTo>
                  <a:cubicBezTo>
                    <a:pt x="170" y="15"/>
                    <a:pt x="170" y="15"/>
                    <a:pt x="170" y="15"/>
                  </a:cubicBezTo>
                  <a:cubicBezTo>
                    <a:pt x="109" y="165"/>
                    <a:pt x="109" y="165"/>
                    <a:pt x="109" y="165"/>
                  </a:cubicBezTo>
                  <a:cubicBezTo>
                    <a:pt x="50" y="15"/>
                    <a:pt x="50" y="15"/>
                    <a:pt x="50" y="15"/>
                  </a:cubicBezTo>
                  <a:cubicBezTo>
                    <a:pt x="0" y="15"/>
                    <a:pt x="0" y="15"/>
                    <a:pt x="0" y="15"/>
                  </a:cubicBezTo>
                  <a:cubicBezTo>
                    <a:pt x="0" y="217"/>
                    <a:pt x="0" y="217"/>
                    <a:pt x="0" y="217"/>
                  </a:cubicBezTo>
                  <a:cubicBezTo>
                    <a:pt x="33" y="217"/>
                    <a:pt x="33" y="217"/>
                    <a:pt x="33" y="217"/>
                  </a:cubicBezTo>
                  <a:cubicBezTo>
                    <a:pt x="33" y="62"/>
                    <a:pt x="33" y="62"/>
                    <a:pt x="33" y="62"/>
                  </a:cubicBezTo>
                  <a:cubicBezTo>
                    <a:pt x="34" y="62"/>
                    <a:pt x="34" y="62"/>
                    <a:pt x="34" y="62"/>
                  </a:cubicBezTo>
                  <a:cubicBezTo>
                    <a:pt x="96" y="217"/>
                    <a:pt x="96" y="217"/>
                    <a:pt x="96" y="217"/>
                  </a:cubicBezTo>
                  <a:cubicBezTo>
                    <a:pt x="121" y="217"/>
                    <a:pt x="121" y="217"/>
                    <a:pt x="121" y="217"/>
                  </a:cubicBezTo>
                  <a:cubicBezTo>
                    <a:pt x="183" y="62"/>
                    <a:pt x="183" y="62"/>
                    <a:pt x="183" y="62"/>
                  </a:cubicBezTo>
                  <a:lnTo>
                    <a:pt x="184" y="62"/>
                  </a:lnTo>
                  <a:close/>
                  <a:moveTo>
                    <a:pt x="268" y="11"/>
                  </a:moveTo>
                  <a:cubicBezTo>
                    <a:pt x="263" y="11"/>
                    <a:pt x="258" y="13"/>
                    <a:pt x="254" y="16"/>
                  </a:cubicBezTo>
                  <a:cubicBezTo>
                    <a:pt x="250" y="20"/>
                    <a:pt x="248" y="25"/>
                    <a:pt x="248" y="31"/>
                  </a:cubicBezTo>
                  <a:cubicBezTo>
                    <a:pt x="248" y="36"/>
                    <a:pt x="250" y="41"/>
                    <a:pt x="254" y="44"/>
                  </a:cubicBezTo>
                  <a:cubicBezTo>
                    <a:pt x="258" y="48"/>
                    <a:pt x="263" y="50"/>
                    <a:pt x="268" y="50"/>
                  </a:cubicBezTo>
                  <a:cubicBezTo>
                    <a:pt x="274" y="50"/>
                    <a:pt x="279" y="48"/>
                    <a:pt x="283" y="44"/>
                  </a:cubicBezTo>
                  <a:cubicBezTo>
                    <a:pt x="287" y="41"/>
                    <a:pt x="289" y="36"/>
                    <a:pt x="289" y="31"/>
                  </a:cubicBezTo>
                  <a:cubicBezTo>
                    <a:pt x="289" y="25"/>
                    <a:pt x="287" y="20"/>
                    <a:pt x="283" y="17"/>
                  </a:cubicBezTo>
                  <a:cubicBezTo>
                    <a:pt x="279" y="13"/>
                    <a:pt x="274" y="11"/>
                    <a:pt x="268" y="11"/>
                  </a:cubicBezTo>
                  <a:close/>
                  <a:moveTo>
                    <a:pt x="285" y="72"/>
                  </a:moveTo>
                  <a:cubicBezTo>
                    <a:pt x="251" y="72"/>
                    <a:pt x="251" y="72"/>
                    <a:pt x="251" y="72"/>
                  </a:cubicBezTo>
                  <a:cubicBezTo>
                    <a:pt x="251" y="217"/>
                    <a:pt x="251" y="217"/>
                    <a:pt x="251" y="217"/>
                  </a:cubicBezTo>
                  <a:cubicBezTo>
                    <a:pt x="285" y="217"/>
                    <a:pt x="285" y="217"/>
                    <a:pt x="285" y="217"/>
                  </a:cubicBezTo>
                  <a:cubicBezTo>
                    <a:pt x="285" y="72"/>
                    <a:pt x="285" y="72"/>
                    <a:pt x="285" y="72"/>
                  </a:cubicBezTo>
                  <a:close/>
                  <a:moveTo>
                    <a:pt x="386" y="69"/>
                  </a:move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6"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ubicBezTo>
                    <a:pt x="399" y="69"/>
                    <a:pt x="393" y="69"/>
                    <a:pt x="386" y="69"/>
                  </a:cubicBezTo>
                  <a:close/>
                  <a:moveTo>
                    <a:pt x="481" y="97"/>
                  </a:move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ubicBezTo>
                    <a:pt x="517" y="70"/>
                    <a:pt x="517" y="70"/>
                    <a:pt x="517" y="70"/>
                  </a:cubicBezTo>
                  <a:cubicBezTo>
                    <a:pt x="509" y="70"/>
                    <a:pt x="501" y="72"/>
                    <a:pt x="495" y="78"/>
                  </a:cubicBezTo>
                  <a:cubicBezTo>
                    <a:pt x="489" y="83"/>
                    <a:pt x="485" y="89"/>
                    <a:pt x="482" y="97"/>
                  </a:cubicBezTo>
                  <a:lnTo>
                    <a:pt x="481" y="97"/>
                  </a:lnTo>
                  <a:close/>
                  <a:moveTo>
                    <a:pt x="610" y="69"/>
                  </a:moveTo>
                  <a:cubicBezTo>
                    <a:pt x="586" y="69"/>
                    <a:pt x="567" y="76"/>
                    <a:pt x="554" y="89"/>
                  </a:cubicBezTo>
                  <a:cubicBezTo>
                    <a:pt x="540" y="103"/>
                    <a:pt x="534" y="122"/>
                    <a:pt x="534" y="146"/>
                  </a:cubicBezTo>
                  <a:cubicBezTo>
                    <a:pt x="534" y="169"/>
                    <a:pt x="540" y="187"/>
                    <a:pt x="553" y="200"/>
                  </a:cubicBezTo>
                  <a:cubicBezTo>
                    <a:pt x="567" y="213"/>
                    <a:pt x="584" y="220"/>
                    <a:pt x="607" y="220"/>
                  </a:cubicBezTo>
                  <a:cubicBezTo>
                    <a:pt x="630" y="220"/>
                    <a:pt x="648" y="213"/>
                    <a:pt x="662" y="199"/>
                  </a:cubicBezTo>
                  <a:cubicBezTo>
                    <a:pt x="675" y="185"/>
                    <a:pt x="682" y="166"/>
                    <a:pt x="682" y="143"/>
                  </a:cubicBezTo>
                  <a:cubicBezTo>
                    <a:pt x="682" y="120"/>
                    <a:pt x="676" y="102"/>
                    <a:pt x="663" y="89"/>
                  </a:cubicBezTo>
                  <a:cubicBezTo>
                    <a:pt x="650" y="75"/>
                    <a:pt x="632" y="69"/>
                    <a:pt x="610" y="69"/>
                  </a:cubicBezTo>
                  <a:close/>
                  <a:moveTo>
                    <a:pt x="609" y="192"/>
                  </a:moveTo>
                  <a:cubicBezTo>
                    <a:pt x="596" y="192"/>
                    <a:pt x="586" y="188"/>
                    <a:pt x="579" y="180"/>
                  </a:cubicBezTo>
                  <a:cubicBezTo>
                    <a:pt x="572" y="172"/>
                    <a:pt x="569" y="160"/>
                    <a:pt x="569" y="145"/>
                  </a:cubicBezTo>
                  <a:cubicBezTo>
                    <a:pt x="569" y="130"/>
                    <a:pt x="572" y="118"/>
                    <a:pt x="579" y="109"/>
                  </a:cubicBezTo>
                  <a:cubicBezTo>
                    <a:pt x="586" y="101"/>
                    <a:pt x="596" y="97"/>
                    <a:pt x="608" y="97"/>
                  </a:cubicBezTo>
                  <a:cubicBezTo>
                    <a:pt x="620" y="97"/>
                    <a:pt x="630" y="101"/>
                    <a:pt x="636" y="109"/>
                  </a:cubicBezTo>
                  <a:cubicBezTo>
                    <a:pt x="643" y="117"/>
                    <a:pt x="647" y="129"/>
                    <a:pt x="647" y="144"/>
                  </a:cubicBezTo>
                  <a:cubicBezTo>
                    <a:pt x="647" y="160"/>
                    <a:pt x="644" y="172"/>
                    <a:pt x="637" y="180"/>
                  </a:cubicBezTo>
                  <a:cubicBezTo>
                    <a:pt x="631" y="188"/>
                    <a:pt x="621" y="192"/>
                    <a:pt x="609" y="192"/>
                  </a:cubicBezTo>
                  <a:close/>
                  <a:moveTo>
                    <a:pt x="754" y="69"/>
                  </a:moveTo>
                  <a:cubicBezTo>
                    <a:pt x="737" y="69"/>
                    <a:pt x="724" y="73"/>
                    <a:pt x="714" y="81"/>
                  </a:cubicBezTo>
                  <a:cubicBezTo>
                    <a:pt x="703" y="89"/>
                    <a:pt x="698" y="100"/>
                    <a:pt x="698" y="113"/>
                  </a:cubicBezTo>
                  <a:cubicBezTo>
                    <a:pt x="698" y="120"/>
                    <a:pt x="699" y="126"/>
                    <a:pt x="702" y="131"/>
                  </a:cubicBezTo>
                  <a:cubicBezTo>
                    <a:pt x="704" y="136"/>
                    <a:pt x="707" y="141"/>
                    <a:pt x="712" y="144"/>
                  </a:cubicBezTo>
                  <a:cubicBezTo>
                    <a:pt x="716" y="148"/>
                    <a:pt x="723" y="152"/>
                    <a:pt x="733" y="156"/>
                  </a:cubicBezTo>
                  <a:cubicBezTo>
                    <a:pt x="741"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4" y="215"/>
                    <a:pt x="710" y="216"/>
                    <a:pt x="717" y="218"/>
                  </a:cubicBezTo>
                  <a:cubicBezTo>
                    <a:pt x="724" y="219"/>
                    <a:pt x="731" y="220"/>
                    <a:pt x="736" y="220"/>
                  </a:cubicBezTo>
                  <a:cubicBezTo>
                    <a:pt x="754" y="220"/>
                    <a:pt x="768" y="216"/>
                    <a:pt x="779" y="208"/>
                  </a:cubicBezTo>
                  <a:cubicBezTo>
                    <a:pt x="789" y="200"/>
                    <a:pt x="794" y="188"/>
                    <a:pt x="794" y="175"/>
                  </a:cubicBezTo>
                  <a:cubicBezTo>
                    <a:pt x="794" y="165"/>
                    <a:pt x="791" y="157"/>
                    <a:pt x="786" y="150"/>
                  </a:cubicBezTo>
                  <a:cubicBezTo>
                    <a:pt x="780" y="143"/>
                    <a:pt x="771" y="137"/>
                    <a:pt x="757" y="132"/>
                  </a:cubicBezTo>
                  <a:cubicBezTo>
                    <a:pt x="746" y="128"/>
                    <a:pt x="740" y="124"/>
                    <a:pt x="737" y="121"/>
                  </a:cubicBezTo>
                  <a:cubicBezTo>
                    <a:pt x="734" y="119"/>
                    <a:pt x="733" y="115"/>
                    <a:pt x="733" y="110"/>
                  </a:cubicBezTo>
                  <a:cubicBezTo>
                    <a:pt x="733" y="106"/>
                    <a:pt x="734" y="103"/>
                    <a:pt x="738" y="100"/>
                  </a:cubicBezTo>
                  <a:cubicBezTo>
                    <a:pt x="741" y="97"/>
                    <a:pt x="746" y="96"/>
                    <a:pt x="752" y="96"/>
                  </a:cubicBezTo>
                  <a:cubicBezTo>
                    <a:pt x="758" y="96"/>
                    <a:pt x="764" y="97"/>
                    <a:pt x="770" y="98"/>
                  </a:cubicBezTo>
                  <a:cubicBezTo>
                    <a:pt x="776" y="100"/>
                    <a:pt x="781" y="103"/>
                    <a:pt x="785" y="105"/>
                  </a:cubicBezTo>
                  <a:cubicBezTo>
                    <a:pt x="787" y="106"/>
                    <a:pt x="787" y="106"/>
                    <a:pt x="787" y="106"/>
                  </a:cubicBezTo>
                  <a:cubicBezTo>
                    <a:pt x="787" y="75"/>
                    <a:pt x="787" y="75"/>
                    <a:pt x="787" y="75"/>
                  </a:cubicBezTo>
                  <a:cubicBezTo>
                    <a:pt x="786" y="75"/>
                    <a:pt x="786" y="75"/>
                    <a:pt x="786" y="75"/>
                  </a:cubicBezTo>
                  <a:cubicBezTo>
                    <a:pt x="782" y="73"/>
                    <a:pt x="777" y="72"/>
                    <a:pt x="771" y="71"/>
                  </a:cubicBezTo>
                  <a:cubicBezTo>
                    <a:pt x="764" y="69"/>
                    <a:pt x="759" y="69"/>
                    <a:pt x="754" y="69"/>
                  </a:cubicBezTo>
                  <a:close/>
                  <a:moveTo>
                    <a:pt x="886" y="69"/>
                  </a:moveTo>
                  <a:cubicBezTo>
                    <a:pt x="862" y="69"/>
                    <a:pt x="843" y="76"/>
                    <a:pt x="829" y="89"/>
                  </a:cubicBezTo>
                  <a:cubicBezTo>
                    <a:pt x="816" y="103"/>
                    <a:pt x="809" y="122"/>
                    <a:pt x="809" y="146"/>
                  </a:cubicBezTo>
                  <a:cubicBezTo>
                    <a:pt x="809" y="169"/>
                    <a:pt x="816" y="187"/>
                    <a:pt x="829" y="200"/>
                  </a:cubicBezTo>
                  <a:cubicBezTo>
                    <a:pt x="842" y="213"/>
                    <a:pt x="860" y="220"/>
                    <a:pt x="882" y="220"/>
                  </a:cubicBezTo>
                  <a:cubicBezTo>
                    <a:pt x="905" y="220"/>
                    <a:pt x="924" y="213"/>
                    <a:pt x="937" y="199"/>
                  </a:cubicBezTo>
                  <a:cubicBezTo>
                    <a:pt x="951" y="185"/>
                    <a:pt x="958" y="166"/>
                    <a:pt x="958" y="143"/>
                  </a:cubicBezTo>
                  <a:cubicBezTo>
                    <a:pt x="958" y="120"/>
                    <a:pt x="951" y="102"/>
                    <a:pt x="938" y="89"/>
                  </a:cubicBezTo>
                  <a:cubicBezTo>
                    <a:pt x="926" y="75"/>
                    <a:pt x="908" y="69"/>
                    <a:pt x="886" y="69"/>
                  </a:cubicBezTo>
                  <a:close/>
                  <a:moveTo>
                    <a:pt x="884" y="192"/>
                  </a:moveTo>
                  <a:cubicBezTo>
                    <a:pt x="872" y="192"/>
                    <a:pt x="862" y="188"/>
                    <a:pt x="855" y="180"/>
                  </a:cubicBezTo>
                  <a:cubicBezTo>
                    <a:pt x="848" y="172"/>
                    <a:pt x="844" y="160"/>
                    <a:pt x="844" y="145"/>
                  </a:cubicBezTo>
                  <a:cubicBezTo>
                    <a:pt x="844" y="130"/>
                    <a:pt x="848" y="118"/>
                    <a:pt x="855" y="109"/>
                  </a:cubicBezTo>
                  <a:cubicBezTo>
                    <a:pt x="862" y="101"/>
                    <a:pt x="871" y="97"/>
                    <a:pt x="884" y="97"/>
                  </a:cubicBezTo>
                  <a:cubicBezTo>
                    <a:pt x="896" y="97"/>
                    <a:pt x="905" y="101"/>
                    <a:pt x="912" y="109"/>
                  </a:cubicBezTo>
                  <a:cubicBezTo>
                    <a:pt x="919" y="117"/>
                    <a:pt x="922" y="129"/>
                    <a:pt x="922" y="144"/>
                  </a:cubicBezTo>
                  <a:cubicBezTo>
                    <a:pt x="922" y="160"/>
                    <a:pt x="919" y="172"/>
                    <a:pt x="913" y="180"/>
                  </a:cubicBezTo>
                  <a:cubicBezTo>
                    <a:pt x="906" y="188"/>
                    <a:pt x="897" y="192"/>
                    <a:pt x="884" y="192"/>
                  </a:cubicBezTo>
                  <a:close/>
                  <a:moveTo>
                    <a:pt x="1104" y="100"/>
                  </a:moveTo>
                  <a:cubicBezTo>
                    <a:pt x="1104" y="168"/>
                    <a:pt x="1104" y="168"/>
                    <a:pt x="1104" y="168"/>
                  </a:cubicBezTo>
                  <a:cubicBezTo>
                    <a:pt x="1104" y="177"/>
                    <a:pt x="1106" y="183"/>
                    <a:pt x="1109" y="187"/>
                  </a:cubicBezTo>
                  <a:cubicBezTo>
                    <a:pt x="1112" y="190"/>
                    <a:pt x="1117" y="192"/>
                    <a:pt x="1124" y="192"/>
                  </a:cubicBezTo>
                  <a:cubicBezTo>
                    <a:pt x="1125" y="192"/>
                    <a:pt x="1128" y="192"/>
                    <a:pt x="1130" y="191"/>
                  </a:cubicBezTo>
                  <a:cubicBezTo>
                    <a:pt x="1133" y="190"/>
                    <a:pt x="1135" y="189"/>
                    <a:pt x="1137" y="188"/>
                  </a:cubicBezTo>
                  <a:cubicBezTo>
                    <a:pt x="1139" y="187"/>
                    <a:pt x="1139" y="187"/>
                    <a:pt x="1139" y="187"/>
                  </a:cubicBezTo>
                  <a:cubicBezTo>
                    <a:pt x="1139" y="215"/>
                    <a:pt x="1139" y="215"/>
                    <a:pt x="1139" y="215"/>
                  </a:cubicBezTo>
                  <a:cubicBezTo>
                    <a:pt x="1138" y="215"/>
                    <a:pt x="1138" y="215"/>
                    <a:pt x="1138" y="215"/>
                  </a:cubicBezTo>
                  <a:cubicBezTo>
                    <a:pt x="1136" y="216"/>
                    <a:pt x="1133" y="217"/>
                    <a:pt x="1128" y="219"/>
                  </a:cubicBezTo>
                  <a:cubicBezTo>
                    <a:pt x="1123" y="220"/>
                    <a:pt x="1118" y="220"/>
                    <a:pt x="1113" y="220"/>
                  </a:cubicBezTo>
                  <a:cubicBezTo>
                    <a:pt x="1085" y="220"/>
                    <a:pt x="1070" y="205"/>
                    <a:pt x="1070" y="174"/>
                  </a:cubicBezTo>
                  <a:cubicBezTo>
                    <a:pt x="1070" y="100"/>
                    <a:pt x="1070" y="100"/>
                    <a:pt x="1070" y="100"/>
                  </a:cubicBezTo>
                  <a:cubicBezTo>
                    <a:pt x="1019" y="100"/>
                    <a:pt x="1019" y="100"/>
                    <a:pt x="1019" y="100"/>
                  </a:cubicBezTo>
                  <a:cubicBezTo>
                    <a:pt x="1019" y="217"/>
                    <a:pt x="1019" y="217"/>
                    <a:pt x="1019" y="217"/>
                  </a:cubicBezTo>
                  <a:cubicBezTo>
                    <a:pt x="985" y="217"/>
                    <a:pt x="985" y="217"/>
                    <a:pt x="985" y="217"/>
                  </a:cubicBezTo>
                  <a:cubicBezTo>
                    <a:pt x="985" y="100"/>
                    <a:pt x="985" y="100"/>
                    <a:pt x="985" y="100"/>
                  </a:cubicBezTo>
                  <a:cubicBezTo>
                    <a:pt x="961" y="100"/>
                    <a:pt x="961" y="100"/>
                    <a:pt x="961" y="100"/>
                  </a:cubicBezTo>
                  <a:cubicBezTo>
                    <a:pt x="961" y="72"/>
                    <a:pt x="961" y="72"/>
                    <a:pt x="961" y="72"/>
                  </a:cubicBezTo>
                  <a:cubicBezTo>
                    <a:pt x="985" y="72"/>
                    <a:pt x="985" y="72"/>
                    <a:pt x="985" y="72"/>
                  </a:cubicBezTo>
                  <a:cubicBezTo>
                    <a:pt x="985" y="52"/>
                    <a:pt x="985" y="52"/>
                    <a:pt x="985" y="52"/>
                  </a:cubicBezTo>
                  <a:cubicBezTo>
                    <a:pt x="985" y="42"/>
                    <a:pt x="987" y="33"/>
                    <a:pt x="991" y="25"/>
                  </a:cubicBezTo>
                  <a:cubicBezTo>
                    <a:pt x="996" y="17"/>
                    <a:pt x="1002" y="11"/>
                    <a:pt x="1010" y="7"/>
                  </a:cubicBezTo>
                  <a:cubicBezTo>
                    <a:pt x="1018" y="3"/>
                    <a:pt x="1027" y="0"/>
                    <a:pt x="1037" y="0"/>
                  </a:cubicBezTo>
                  <a:cubicBezTo>
                    <a:pt x="1045" y="0"/>
                    <a:pt x="1052" y="1"/>
                    <a:pt x="1056" y="3"/>
                  </a:cubicBezTo>
                  <a:cubicBezTo>
                    <a:pt x="1057" y="3"/>
                    <a:pt x="1057" y="3"/>
                    <a:pt x="1057" y="3"/>
                  </a:cubicBezTo>
                  <a:cubicBezTo>
                    <a:pt x="1057" y="32"/>
                    <a:pt x="1057" y="32"/>
                    <a:pt x="1057" y="32"/>
                  </a:cubicBezTo>
                  <a:cubicBezTo>
                    <a:pt x="1056" y="32"/>
                    <a:pt x="1056" y="32"/>
                    <a:pt x="1056" y="32"/>
                  </a:cubicBezTo>
                  <a:cubicBezTo>
                    <a:pt x="1051" y="29"/>
                    <a:pt x="1045" y="28"/>
                    <a:pt x="1041" y="28"/>
                  </a:cubicBezTo>
                  <a:cubicBezTo>
                    <a:pt x="1034" y="28"/>
                    <a:pt x="1029" y="31"/>
                    <a:pt x="1025" y="35"/>
                  </a:cubicBezTo>
                  <a:cubicBezTo>
                    <a:pt x="1021" y="39"/>
                    <a:pt x="1019" y="46"/>
                    <a:pt x="1019" y="54"/>
                  </a:cubicBezTo>
                  <a:cubicBezTo>
                    <a:pt x="1019" y="72"/>
                    <a:pt x="1019" y="72"/>
                    <a:pt x="1019" y="72"/>
                  </a:cubicBezTo>
                  <a:cubicBezTo>
                    <a:pt x="1070" y="72"/>
                    <a:pt x="1070" y="72"/>
                    <a:pt x="1070" y="72"/>
                  </a:cubicBezTo>
                  <a:cubicBezTo>
                    <a:pt x="1070" y="40"/>
                    <a:pt x="1070" y="40"/>
                    <a:pt x="1070" y="40"/>
                  </a:cubicBezTo>
                  <a:cubicBezTo>
                    <a:pt x="1071" y="39"/>
                    <a:pt x="1071" y="39"/>
                    <a:pt x="1071" y="39"/>
                  </a:cubicBezTo>
                  <a:cubicBezTo>
                    <a:pt x="1103" y="30"/>
                    <a:pt x="1103" y="30"/>
                    <a:pt x="1103" y="30"/>
                  </a:cubicBezTo>
                  <a:cubicBezTo>
                    <a:pt x="1104" y="29"/>
                    <a:pt x="1104" y="29"/>
                    <a:pt x="1104" y="29"/>
                  </a:cubicBezTo>
                  <a:cubicBezTo>
                    <a:pt x="1104" y="72"/>
                    <a:pt x="1104" y="72"/>
                    <a:pt x="1104" y="72"/>
                  </a:cubicBezTo>
                  <a:cubicBezTo>
                    <a:pt x="1139" y="72"/>
                    <a:pt x="1139" y="72"/>
                    <a:pt x="1139" y="72"/>
                  </a:cubicBezTo>
                  <a:cubicBezTo>
                    <a:pt x="1139" y="100"/>
                    <a:pt x="1139" y="100"/>
                    <a:pt x="1139" y="100"/>
                  </a:cubicBezTo>
                  <a:lnTo>
                    <a:pt x="1104" y="10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6" name="Rectangle 28"/>
            <p:cNvSpPr>
              <a:spLocks noChangeArrowheads="1"/>
            </p:cNvSpPr>
            <p:nvPr/>
          </p:nvSpPr>
          <p:spPr bwMode="auto">
            <a:xfrm>
              <a:off x="4846638" y="3441700"/>
              <a:ext cx="600075" cy="600075"/>
            </a:xfrm>
            <a:prstGeom prst="rect">
              <a:avLst/>
            </a:prstGeom>
            <a:solidFill>
              <a:srgbClr val="F250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7" name="Rectangle 29"/>
            <p:cNvSpPr>
              <a:spLocks noChangeArrowheads="1"/>
            </p:cNvSpPr>
            <p:nvPr/>
          </p:nvSpPr>
          <p:spPr bwMode="auto">
            <a:xfrm>
              <a:off x="5510213" y="3441700"/>
              <a:ext cx="596900" cy="600075"/>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8" name="Rectangle 30"/>
            <p:cNvSpPr>
              <a:spLocks noChangeArrowheads="1"/>
            </p:cNvSpPr>
            <p:nvPr/>
          </p:nvSpPr>
          <p:spPr bwMode="auto">
            <a:xfrm>
              <a:off x="4846638" y="4102100"/>
              <a:ext cx="600075" cy="600075"/>
            </a:xfrm>
            <a:prstGeom prst="rect">
              <a:avLst/>
            </a:prstGeom>
            <a:solidFill>
              <a:srgbClr val="00A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9" name="Rectangle 31"/>
            <p:cNvSpPr>
              <a:spLocks noChangeArrowheads="1"/>
            </p:cNvSpPr>
            <p:nvPr/>
          </p:nvSpPr>
          <p:spPr bwMode="auto">
            <a:xfrm>
              <a:off x="5510213" y="4102100"/>
              <a:ext cx="596900" cy="60007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grpSp>
    </p:spTree>
    <p:custDataLst>
      <p:tags r:id="rId1"/>
    </p:custDataLst>
    <p:extLst>
      <p:ext uri="{BB962C8B-B14F-4D97-AF65-F5344CB8AC3E}">
        <p14:creationId xmlns:p14="http://schemas.microsoft.com/office/powerpoint/2010/main" val="512237103"/>
      </p:ext>
    </p:extLst>
  </p:cSld>
  <p:clrMapOvr>
    <a:masterClrMapping/>
  </p:clrMapOvr>
  <p:transition>
    <p:fade/>
  </p:transition>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2"/>
          <a:stretch>
            <a:fillRect/>
          </a:stretch>
        </p:blipFill>
        <p:spPr bwMode="black">
          <a:xfrm>
            <a:off x="595915" y="597450"/>
            <a:ext cx="1393641" cy="298433"/>
          </a:xfrm>
          <a:prstGeom prst="rect">
            <a:avLst/>
          </a:prstGeom>
        </p:spPr>
      </p:pic>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72" spc="-51"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1"/>
            <a:ext cx="9327356"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866523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2"/>
          <a:stretch>
            <a:fillRect/>
          </a:stretch>
        </p:blipFill>
        <p:spPr bwMode="black">
          <a:xfrm>
            <a:off x="595914" y="597450"/>
            <a:ext cx="1393840" cy="298433"/>
          </a:xfrm>
          <a:prstGeom prst="rect">
            <a:avLst/>
          </a:prstGeom>
        </p:spPr>
      </p:pic>
      <p:sp>
        <p:nvSpPr>
          <p:cNvPr id="9" name="Title 1"/>
          <p:cNvSpPr>
            <a:spLocks noGrp="1"/>
          </p:cNvSpPr>
          <p:nvPr>
            <p:ph type="title" hasCustomPrompt="1"/>
          </p:nvPr>
        </p:nvSpPr>
        <p:spPr>
          <a:xfrm>
            <a:off x="595915" y="2976318"/>
            <a:ext cx="9327356" cy="627807"/>
          </a:xfrm>
          <a:noFill/>
        </p:spPr>
        <p:txBody>
          <a:bodyPr lIns="0" tIns="0" rIns="0" bIns="0" anchor="b" anchorCtr="0">
            <a:spAutoFit/>
          </a:bodyPr>
          <a:lstStyle>
            <a:lvl1pPr>
              <a:defRPr sz="4080" spc="-51"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1"/>
            <a:ext cx="9327356" cy="376684"/>
          </a:xfrm>
          <a:noFill/>
        </p:spPr>
        <p:txBody>
          <a:bodyPr wrap="square" lIns="0" tIns="0" rIns="0" bIns="0">
            <a:spAutoFit/>
          </a:bodyPr>
          <a:lstStyle>
            <a:lvl1pPr marL="0" indent="0">
              <a:spcBef>
                <a:spcPts val="0"/>
              </a:spcBef>
              <a:buNone/>
              <a:defRPr sz="2448" spc="0" baseline="0">
                <a:solidFill>
                  <a:schemeClr val="tx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1165458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vl1pPr>
            <a:lvl2pPr marL="233149" indent="0">
              <a:buNone/>
              <a:defRPr/>
            </a:lvl2pPr>
            <a:lvl3pPr marL="466298" indent="0">
              <a:buNone/>
              <a:defRPr/>
            </a:lvl3pPr>
            <a:lvl4pPr marL="699447" indent="0">
              <a:buNone/>
              <a:defRPr/>
            </a:lvl4pPr>
            <a:lvl5pPr marL="93259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9883856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95914" y="1463669"/>
            <a:ext cx="11239789"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9247738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Ref idx="1001">
        <a:schemeClr val="bg1"/>
      </p:bgRef>
    </p:bg>
    <p:spTree>
      <p:nvGrpSpPr>
        <p:cNvPr id="1" name=""/>
        <p:cNvGrpSpPr/>
        <p:nvPr/>
      </p:nvGrpSpPr>
      <p:grpSpPr>
        <a:xfrm>
          <a:off x="0" y="0"/>
          <a:ext cx="0" cy="0"/>
          <a:chOff x="0" y="0"/>
          <a:chExt cx="0" cy="0"/>
        </a:xfrm>
      </p:grpSpPr>
      <p:pic>
        <p:nvPicPr>
          <p:cNvPr id="13" name="Picture 12" descr="A picture containing wall, sky&#10;&#10;Description automatically generated">
            <a:extLst>
              <a:ext uri="{FF2B5EF4-FFF2-40B4-BE49-F238E27FC236}">
                <a16:creationId xmlns:a16="http://schemas.microsoft.com/office/drawing/2014/main" id="{727A6542-FA47-4C99-9B0D-5D0D03140F19}"/>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1" y="0"/>
            <a:ext cx="12436475" cy="6994526"/>
          </a:xfrm>
          <a:prstGeom prst="rect">
            <a:avLst/>
          </a:prstGeom>
        </p:spPr>
      </p:pic>
      <p:sp>
        <p:nvSpPr>
          <p:cNvPr id="10" name="Rectangle 9">
            <a:extLst>
              <a:ext uri="{FF2B5EF4-FFF2-40B4-BE49-F238E27FC236}">
                <a16:creationId xmlns:a16="http://schemas.microsoft.com/office/drawing/2014/main" id="{CE79D1A1-B684-45E5-AE16-5134A1F80FAF}"/>
              </a:ext>
            </a:extLst>
          </p:cNvPr>
          <p:cNvSpPr/>
          <p:nvPr userDrawn="1"/>
        </p:nvSpPr>
        <p:spPr bwMode="auto">
          <a:xfrm>
            <a:off x="0" y="0"/>
            <a:ext cx="7742237" cy="6994524"/>
          </a:xfrm>
          <a:prstGeom prst="rect">
            <a:avLst/>
          </a:prstGeom>
          <a:gradFill flip="none" rotWithShape="1">
            <a:gsLst>
              <a:gs pos="0">
                <a:schemeClr val="accent1">
                  <a:lumMod val="5000"/>
                  <a:lumOff val="95000"/>
                  <a:alpha val="0"/>
                </a:schemeClr>
              </a:gs>
              <a:gs pos="100000">
                <a:schemeClr val="bg1">
                  <a:alpha val="70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tx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gradFill>
                  <a:gsLst>
                    <a:gs pos="21764">
                      <a:srgbClr val="1A1A1A"/>
                    </a:gs>
                    <a:gs pos="12500">
                      <a:srgbClr val="1A1A1A"/>
                    </a:gs>
                  </a:gsLst>
                  <a:lin ang="5400000" scaled="0"/>
                </a:gradFill>
                <a:latin typeface="+mj-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E833CBE1-E4C9-4925-BB63-7CE5BB0EEA52}"/>
              </a:ext>
            </a:extLst>
          </p:cNvPr>
          <p:cNvPicPr>
            <a:picLocks noChangeAspect="1"/>
          </p:cNvPicPr>
          <p:nvPr userDrawn="1"/>
        </p:nvPicPr>
        <p:blipFill>
          <a:blip r:embed="rId4"/>
          <a:stretch>
            <a:fillRect/>
          </a:stretch>
        </p:blipFill>
        <p:spPr>
          <a:xfrm>
            <a:off x="545006" y="568956"/>
            <a:ext cx="4280787" cy="347865"/>
          </a:xfrm>
          <a:prstGeom prst="rect">
            <a:avLst/>
          </a:prstGeom>
        </p:spPr>
      </p:pic>
    </p:spTree>
    <p:custDataLst>
      <p:tags r:id="rId1"/>
    </p:custDataLst>
    <p:extLst>
      <p:ext uri="{BB962C8B-B14F-4D97-AF65-F5344CB8AC3E}">
        <p14:creationId xmlns:p14="http://schemas.microsoft.com/office/powerpoint/2010/main" val="41307804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600059" y="466301"/>
            <a:ext cx="11239464" cy="565027"/>
          </a:xfrm>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panose="020B0502040204020203" pitchFamily="34" charset="0"/>
                <a:cs typeface="Segoe UI" panose="020B05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panose="020B0502040204020203" pitchFamily="34" charset="0"/>
                <a:cs typeface="Segoe UI" panose="020B05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61446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95915" y="1463669"/>
            <a:ext cx="5316270"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517814" y="1463669"/>
            <a:ext cx="5324366"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3513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23826491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95915" y="466302"/>
            <a:ext cx="5618874" cy="379824"/>
          </a:xfrm>
        </p:spPr>
        <p:txBody>
          <a:bodyPr tIns="64008"/>
          <a:lstStyle>
            <a:lvl1pPr>
              <a:defRPr sz="204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16973196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95914" y="2351744"/>
            <a:ext cx="3538516" cy="1130053"/>
          </a:xfrm>
        </p:spPr>
        <p:txBody>
          <a:bodyPr/>
          <a:lstStyle>
            <a:lvl1pPr>
              <a:defRPr sz="3672">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443449" y="2495753"/>
            <a:ext cx="7396594" cy="376684"/>
          </a:xfrm>
        </p:spPr>
        <p:txBody>
          <a:bodyPr/>
          <a:lstStyle>
            <a:lvl1pPr marL="0" indent="0">
              <a:spcAft>
                <a:spcPts val="1224"/>
              </a:spcAft>
              <a:buNone/>
              <a:defRPr sz="2448"/>
            </a:lvl1pPr>
            <a:lvl2pPr marL="233149"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p:nvCxnSpPr>
        <p:spPr>
          <a:xfrm>
            <a:off x="600059" y="2057880"/>
            <a:ext cx="3547053"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p:nvCxnSpPr>
        <p:spPr>
          <a:xfrm>
            <a:off x="4443449" y="2057880"/>
            <a:ext cx="7398732"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617852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5ACBF0"/>
          </p15:clr>
        </p15:guide>
        <p15:guide id="13" pos="2744">
          <p15:clr>
            <a:srgbClr val="5ACBF0"/>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2" orient="horz" pos="1728">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443449"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E1FA0F84-F2FF-4407-BF3B-865F6671E357}"/>
              </a:ext>
            </a:extLst>
          </p:cNvPr>
          <p:cNvSpPr>
            <a:spLocks noGrp="1"/>
          </p:cNvSpPr>
          <p:nvPr>
            <p:ph type="title" hasCustomPrompt="1"/>
          </p:nvPr>
        </p:nvSpPr>
        <p:spPr bwMode="auto">
          <a:xfrm>
            <a:off x="600059" y="3243001"/>
            <a:ext cx="3246439" cy="508524"/>
          </a:xfrm>
          <a:noFill/>
        </p:spPr>
        <p:txBody>
          <a:bodyPr vert="horz" wrap="square" lIns="0" tIns="0" rIns="0" bIns="0" rtlCol="0" anchor="ctr" anchorCtr="0">
            <a:spAutoFit/>
          </a:bodyPr>
          <a:lstStyle>
            <a:lvl1pPr>
              <a:defRPr lang="en-US" dirty="0">
                <a:solidFill>
                  <a:srgbClr val="FFFFFF"/>
                </a:solidFill>
              </a:defRPr>
            </a:lvl1pPr>
          </a:lstStyle>
          <a:p>
            <a:pPr lvl="0">
              <a:lnSpc>
                <a:spcPct val="90000"/>
              </a:lnSpc>
            </a:pPr>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108996" y="3277531"/>
            <a:ext cx="6731741" cy="439465"/>
          </a:xfrm>
        </p:spPr>
        <p:txBody>
          <a:bodyPr anchor="ctr" anchorCtr="0"/>
          <a:lstStyle>
            <a:lvl1pPr marL="0" indent="0">
              <a:spcAft>
                <a:spcPts val="1224"/>
              </a:spcAft>
              <a:buNone/>
              <a:defRPr sz="2856"/>
            </a:lvl1pPr>
            <a:lvl2pPr marL="233149" indent="0">
              <a:buNone/>
              <a:defRPr/>
            </a:lvl2pPr>
          </a:lstStyle>
          <a:p>
            <a:pPr lvl="0"/>
            <a:r>
              <a:rPr lang="en-US"/>
              <a:t>Click to edit Master text styles</a:t>
            </a:r>
          </a:p>
        </p:txBody>
      </p:sp>
    </p:spTree>
    <p:extLst>
      <p:ext uri="{BB962C8B-B14F-4D97-AF65-F5344CB8AC3E}">
        <p14:creationId xmlns:p14="http://schemas.microsoft.com/office/powerpoint/2010/main" val="185162934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5ACBF0"/>
          </p15:clr>
        </p15:guide>
        <p15:guide id="14" pos="3155">
          <p15:clr>
            <a:srgbClr val="5ACBF0"/>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9" orient="horz" pos="2160">
          <p15:clr>
            <a:srgbClr val="FDE53C"/>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1FA0F84-F2FF-4407-BF3B-865F6671E357}"/>
              </a:ext>
            </a:extLst>
          </p:cNvPr>
          <p:cNvSpPr>
            <a:spLocks noGrp="1"/>
          </p:cNvSpPr>
          <p:nvPr>
            <p:ph type="title" hasCustomPrompt="1"/>
          </p:nvPr>
        </p:nvSpPr>
        <p:spPr>
          <a:xfrm>
            <a:off x="600059" y="3243001"/>
            <a:ext cx="3246439" cy="508524"/>
          </a:xfrm>
          <a:noFill/>
        </p:spPr>
        <p:txBody>
          <a:bodyPr vert="horz" wrap="square" lIns="0" tIns="0" rIns="0" bIns="0" rtlCol="0" anchor="ctr" anchorCtr="0">
            <a:spAutoFit/>
          </a:bodyPr>
          <a:lstStyle>
            <a:lvl1pPr>
              <a:defRPr lang="en-US" dirty="0">
                <a:solidFill>
                  <a:schemeClr val="tx1"/>
                </a:solidFill>
              </a:defRPr>
            </a:lvl1pPr>
          </a:lstStyle>
          <a:p>
            <a:pPr lvl="0">
              <a:lnSpc>
                <a:spcPct val="90000"/>
              </a:lnSpc>
            </a:pPr>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108996" y="3277531"/>
            <a:ext cx="6731741" cy="439465"/>
          </a:xfrm>
        </p:spPr>
        <p:txBody>
          <a:bodyPr anchor="ctr" anchorCtr="0">
            <a:spAutoFit/>
          </a:bodyPr>
          <a:lstStyle>
            <a:lvl1pPr marL="0" indent="0">
              <a:spcAft>
                <a:spcPts val="1224"/>
              </a:spcAft>
              <a:buNone/>
              <a:defRPr sz="2856"/>
            </a:lvl1pPr>
            <a:lvl2pPr marL="233149" indent="0">
              <a:buNone/>
              <a:defRPr/>
            </a:lvl2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443449" y="2629424"/>
            <a:ext cx="0" cy="1735678"/>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024545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9" orient="horz" pos="2160">
          <p15:clr>
            <a:srgbClr val="FDE53C"/>
          </p15:clr>
        </p15:guide>
        <p15:guide id="30" pos="2376">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96951" y="4056497"/>
            <a:ext cx="9327356" cy="345294"/>
          </a:xfrm>
          <a:noFill/>
        </p:spPr>
        <p:txBody>
          <a:bodyPr lIns="0" tIns="0" rIns="0" bIns="0">
            <a:spAutoFit/>
          </a:bodyPr>
          <a:lstStyle>
            <a:lvl1pPr marL="0" indent="0">
              <a:spcBef>
                <a:spcPts val="0"/>
              </a:spcBef>
              <a:spcAft>
                <a:spcPts val="0"/>
              </a:spcAft>
              <a:buFont typeface="Arial" panose="020B0604020202020204" pitchFamily="34" charset="0"/>
              <a:buNone/>
              <a:defRPr sz="2244"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7716682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96951" y="4056497"/>
            <a:ext cx="9327356" cy="345294"/>
          </a:xfrm>
          <a:noFill/>
        </p:spPr>
        <p:txBody>
          <a:bodyPr lIns="0" tIns="0" rIns="0" bIns="0">
            <a:spAutoFit/>
          </a:bodyPr>
          <a:lstStyle>
            <a:lvl1pPr marL="0" indent="0">
              <a:spcBef>
                <a:spcPts val="0"/>
              </a:spcBef>
              <a:spcAft>
                <a:spcPts val="0"/>
              </a:spcAft>
              <a:buFont typeface="Arial" panose="020B0604020202020204" pitchFamily="34" charset="0"/>
              <a:buNone/>
              <a:defRPr sz="2244"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0419456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1360719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Dark">
    <p:bg>
      <p:bgPr>
        <a:solidFill>
          <a:schemeClr val="tx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00" spc="-51" baseline="0">
                <a:solidFill>
                  <a:schemeClr val="accent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5" y="4041282"/>
            <a:ext cx="9327356" cy="313904"/>
          </a:xfrm>
          <a:noFill/>
        </p:spPr>
        <p:txBody>
          <a:bodyPr wrap="square" lIns="0" tIns="0" rIns="0" bIns="0">
            <a:spAutoFit/>
          </a:bodyPr>
          <a:lstStyle>
            <a:lvl1pPr marL="0" indent="0">
              <a:spcBef>
                <a:spcPts val="0"/>
              </a:spcBef>
              <a:buNone/>
              <a:defRPr sz="2000" spc="0" baseline="0">
                <a:solidFill>
                  <a:schemeClr val="bg1"/>
                </a:solidFill>
                <a:latin typeface="+mj-lt"/>
                <a:cs typeface="Segoe UI" panose="020B0502040204020203" pitchFamily="34" charset="0"/>
              </a:defRPr>
            </a:lvl1pPr>
          </a:lstStyle>
          <a:p>
            <a:pPr lvl="0"/>
            <a:r>
              <a:rPr lang="en-US" dirty="0"/>
              <a:t>Speaker name or subtitle text</a:t>
            </a:r>
          </a:p>
        </p:txBody>
      </p:sp>
      <p:pic>
        <p:nvPicPr>
          <p:cNvPr id="2" name="Picture 1">
            <a:extLst>
              <a:ext uri="{FF2B5EF4-FFF2-40B4-BE49-F238E27FC236}">
                <a16:creationId xmlns:a16="http://schemas.microsoft.com/office/drawing/2014/main" id="{F2BAA601-8DBD-43B2-9159-8439E78EF6B9}"/>
              </a:ext>
            </a:extLst>
          </p:cNvPr>
          <p:cNvPicPr>
            <a:picLocks noChangeAspect="1"/>
          </p:cNvPicPr>
          <p:nvPr userDrawn="1"/>
        </p:nvPicPr>
        <p:blipFill>
          <a:blip r:embed="rId3"/>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20663826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5225285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477244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117099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600059" y="1465289"/>
            <a:ext cx="11239464" cy="1946203"/>
          </a:xfrm>
        </p:spPr>
        <p:txBody>
          <a:bodyPr/>
          <a:lstStyle>
            <a:lvl1pPr marL="0" indent="0">
              <a:buNone/>
              <a:defRPr sz="285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53449" indent="0">
              <a:buNone/>
              <a:defRPr sz="244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96241" indent="0">
              <a:buNone/>
              <a:defRPr sz="204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30773"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71912"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3656200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a:stretch>
            <a:fillRect/>
          </a:stretch>
        </p:blipFill>
        <p:spPr bwMode="black">
          <a:xfrm>
            <a:off x="595915" y="597450"/>
            <a:ext cx="1393641" cy="298433"/>
          </a:xfrm>
          <a:prstGeom prst="rect">
            <a:avLst/>
          </a:prstGeom>
        </p:spPr>
      </p:pic>
      <p:sp>
        <p:nvSpPr>
          <p:cNvPr id="2" name="Text Box 3" descr="This is a copyright notice that should be included on the final slide."/>
          <p:cNvSpPr txBox="1">
            <a:spLocks noChangeArrowheads="1"/>
          </p:cNvSpPr>
          <p:nvPr/>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a:solidFill>
                  <a:schemeClr val="tx1"/>
                </a:solidFill>
                <a:cs typeface="Segoe UI" pitchFamily="34" charset="0"/>
              </a:rPr>
              <a:t>© Copyright Microsoft Corporation. All rights reserved. </a:t>
            </a:r>
          </a:p>
        </p:txBody>
      </p:sp>
    </p:spTree>
    <p:extLst>
      <p:ext uri="{BB962C8B-B14F-4D97-AF65-F5344CB8AC3E}">
        <p14:creationId xmlns:p14="http://schemas.microsoft.com/office/powerpoint/2010/main" val="132472363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95914" y="1465289"/>
            <a:ext cx="11239789" cy="2260106"/>
          </a:xfrm>
        </p:spPr>
        <p:txBody>
          <a:bodyPr>
            <a:spAutoFit/>
          </a:bodyPr>
          <a:lstStyle>
            <a:lvl1pPr>
              <a:defRPr sz="3672">
                <a:solidFill>
                  <a:schemeClr val="tx1"/>
                </a:solidFill>
                <a:latin typeface="+mn-lt"/>
              </a:defRPr>
            </a:lvl1pPr>
            <a:lvl2pPr>
              <a:defRPr sz="2856">
                <a:solidFill>
                  <a:schemeClr val="tx1"/>
                </a:solidFill>
                <a:latin typeface="+mn-lt"/>
              </a:defRPr>
            </a:lvl2pPr>
            <a:lvl3pPr>
              <a:defRPr sz="2448">
                <a:solidFill>
                  <a:schemeClr val="tx1"/>
                </a:solidFill>
                <a:latin typeface="+mn-lt"/>
              </a:defRPr>
            </a:lvl3pPr>
            <a:lvl4pPr>
              <a:defRPr sz="2040">
                <a:solidFill>
                  <a:schemeClr val="tx1"/>
                </a:solidFill>
                <a:latin typeface="+mn-lt"/>
              </a:defRPr>
            </a:lvl4pPr>
            <a:lvl5pPr>
              <a:defRPr sz="1836">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393839"/>
            <a:ext cx="12436476" cy="600688"/>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74"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9995112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Title Slide 3 ">
    <p:bg>
      <p:bgPr>
        <a:solidFill>
          <a:schemeClr val="accent2"/>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5F38AD-64EA-4B26-B7D3-C2F05493206B}"/>
              </a:ext>
            </a:extLst>
          </p:cNvPr>
          <p:cNvPicPr>
            <a:picLocks noChangeAspect="1"/>
          </p:cNvPicPr>
          <p:nvPr userDrawn="1"/>
        </p:nvPicPr>
        <p:blipFill>
          <a:blip r:embed="rId2"/>
          <a:stretch>
            <a:fillRect/>
          </a:stretch>
        </p:blipFill>
        <p:spPr>
          <a:xfrm>
            <a:off x="0" y="0"/>
            <a:ext cx="12436475" cy="6994522"/>
          </a:xfrm>
          <a:prstGeom prst="rect">
            <a:avLst/>
          </a:prstGeom>
        </p:spPr>
      </p:pic>
      <p:sp>
        <p:nvSpPr>
          <p:cNvPr id="3" name="Rectangle 2">
            <a:extLst>
              <a:ext uri="{FF2B5EF4-FFF2-40B4-BE49-F238E27FC236}">
                <a16:creationId xmlns:a16="http://schemas.microsoft.com/office/drawing/2014/main" id="{F0191069-9A1B-4D96-B56B-775F6023B787}"/>
              </a:ext>
            </a:extLst>
          </p:cNvPr>
          <p:cNvSpPr/>
          <p:nvPr userDrawn="1"/>
        </p:nvSpPr>
        <p:spPr bwMode="auto">
          <a:xfrm>
            <a:off x="0" y="0"/>
            <a:ext cx="12436475" cy="6994525"/>
          </a:xfrm>
          <a:prstGeom prst="rect">
            <a:avLst/>
          </a:prstGeom>
          <a:gradFill>
            <a:gsLst>
              <a:gs pos="0">
                <a:srgbClr val="000000">
                  <a:alpha val="15000"/>
                </a:srgbClr>
              </a:gs>
              <a:gs pos="100000">
                <a:srgbClr val="1A1A1A">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3" name="Picture 12">
            <a:extLst>
              <a:ext uri="{FF2B5EF4-FFF2-40B4-BE49-F238E27FC236}">
                <a16:creationId xmlns:a16="http://schemas.microsoft.com/office/drawing/2014/main" id="{BA784868-C8AF-4D99-9BD8-43CBB4961842}"/>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279748" y="262290"/>
            <a:ext cx="2311755" cy="580522"/>
          </a:xfrm>
          <a:prstGeom prst="rect">
            <a:avLst/>
          </a:prstGeom>
        </p:spPr>
      </p:pic>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474162" y="4944166"/>
            <a:ext cx="9795376" cy="609398"/>
          </a:xfrm>
        </p:spPr>
        <p:txBody>
          <a:bodyPr/>
          <a:lstStyle>
            <a:lvl1pPr>
              <a:defRPr sz="1800">
                <a:solidFill>
                  <a:schemeClr val="bg1"/>
                </a:solidFill>
              </a:defRPr>
            </a:lvl1pPr>
            <a:lvl2pPr>
              <a:defRPr sz="1800">
                <a:solidFill>
                  <a:schemeClr val="bg1"/>
                </a:solidFill>
              </a:defRPr>
            </a:lvl2pPr>
            <a:lvl3pPr>
              <a:defRPr sz="1399"/>
            </a:lvl3pPr>
            <a:lvl4pPr>
              <a:defRPr sz="1399"/>
            </a:lvl4pPr>
            <a:lvl5pPr>
              <a:defRPr sz="1049"/>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415560" y="3257377"/>
            <a:ext cx="9853978" cy="1661737"/>
          </a:xfrm>
          <a:noFill/>
        </p:spPr>
        <p:txBody>
          <a:bodyPr lIns="0" tIns="0" rIns="0" bIns="182880" anchor="b" anchorCtr="0"/>
          <a:lstStyle>
            <a:lvl1pPr>
              <a:defRPr sz="4799" strike="noStrike" spc="-50" baseline="0">
                <a:solidFill>
                  <a:schemeClr val="bg1"/>
                </a:solidFill>
              </a:defRPr>
            </a:lvl1pPr>
          </a:lstStyle>
          <a:p>
            <a:r>
              <a:rPr lang="en-US"/>
              <a:t>Microsoft 365</a:t>
            </a:r>
            <a:br>
              <a:rPr lang="en-US"/>
            </a:br>
            <a:r>
              <a:rPr lang="en-US"/>
              <a:t>title or event name</a:t>
            </a:r>
          </a:p>
        </p:txBody>
      </p:sp>
    </p:spTree>
    <p:extLst>
      <p:ext uri="{BB962C8B-B14F-4D97-AF65-F5344CB8AC3E}">
        <p14:creationId xmlns:p14="http://schemas.microsoft.com/office/powerpoint/2010/main" val="8293880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3_Title Slide">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95914" y="597451"/>
            <a:ext cx="1393840" cy="298433"/>
          </a:xfrm>
          <a:prstGeom prst="rect">
            <a:avLst/>
          </a:prstGeom>
        </p:spPr>
      </p:pic>
      <p:sp>
        <p:nvSpPr>
          <p:cNvPr id="9" name="Title 1"/>
          <p:cNvSpPr>
            <a:spLocks noGrp="1"/>
          </p:cNvSpPr>
          <p:nvPr>
            <p:ph type="title" hasCustomPrompt="1"/>
          </p:nvPr>
        </p:nvSpPr>
        <p:spPr>
          <a:xfrm>
            <a:off x="595916" y="3039033"/>
            <a:ext cx="6631615" cy="565091"/>
          </a:xfrm>
          <a:noFill/>
        </p:spPr>
        <p:txBody>
          <a:bodyPr wrap="square" lIns="0" tIns="0" rIns="0" bIns="0" anchor="b" anchorCtr="0">
            <a:spAutoFit/>
          </a:bodyPr>
          <a:lstStyle>
            <a:lvl1pPr>
              <a:defRPr sz="3672" spc="-51"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6" y="4041283"/>
            <a:ext cx="6631615" cy="313932"/>
          </a:xfrm>
          <a:noFill/>
        </p:spPr>
        <p:txBody>
          <a:bodyPr wrap="square" lIns="0" tIns="0" rIns="0" bIns="0">
            <a:spAutoFit/>
          </a:bodyPr>
          <a:lstStyle>
            <a:lvl1pPr marL="0" indent="0">
              <a:spcBef>
                <a:spcPts val="0"/>
              </a:spcBef>
              <a:buNone/>
              <a:defRPr sz="2040" spc="0" baseline="0">
                <a:solidFill>
                  <a:schemeClr val="tx1"/>
                </a:solidFill>
                <a:latin typeface="+mn-lt"/>
                <a:cs typeface="Segoe UI" panose="020B0502040204020203" pitchFamily="34" charset="0"/>
              </a:defRPr>
            </a:lvl1pPr>
          </a:lstStyle>
          <a:p>
            <a:pPr lvl="0"/>
            <a:r>
              <a:rPr lang="en-US"/>
              <a:t>Speaker name or subtitle text</a:t>
            </a:r>
          </a:p>
        </p:txBody>
      </p:sp>
      <p:sp>
        <p:nvSpPr>
          <p:cNvPr id="275" name="Oval 274">
            <a:extLst>
              <a:ext uri="{FF2B5EF4-FFF2-40B4-BE49-F238E27FC236}">
                <a16:creationId xmlns:a16="http://schemas.microsoft.com/office/drawing/2014/main" id="{3A24E08F-1AA5-474E-9DD9-5E82B74C4559}"/>
              </a:ext>
            </a:extLst>
          </p:cNvPr>
          <p:cNvSpPr/>
          <p:nvPr userDrawn="1"/>
        </p:nvSpPr>
        <p:spPr bwMode="auto">
          <a:xfrm>
            <a:off x="7525082" y="1339020"/>
            <a:ext cx="4317100" cy="4316488"/>
          </a:xfrm>
          <a:prstGeom prst="ellipse">
            <a:avLst/>
          </a:prstGeom>
          <a:solidFill>
            <a:schemeClr val="bg2"/>
          </a:solidFill>
          <a:ln>
            <a:noFill/>
          </a:ln>
          <a:effectLst>
            <a:innerShdw blurRad="254000">
              <a:prstClr val="black">
                <a:alpha val="32000"/>
              </a:prstClr>
            </a:inn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err="1">
              <a:gradFill>
                <a:gsLst>
                  <a:gs pos="0">
                    <a:srgbClr val="FFFFFF"/>
                  </a:gs>
                  <a:gs pos="100000">
                    <a:srgbClr val="FFFFFF"/>
                  </a:gs>
                </a:gsLst>
                <a:lin ang="5400000" scaled="0"/>
              </a:gradFill>
              <a:cs typeface="Segoe UI" pitchFamily="34" charset="0"/>
            </a:endParaRPr>
          </a:p>
        </p:txBody>
      </p:sp>
      <p:grpSp>
        <p:nvGrpSpPr>
          <p:cNvPr id="276" name="Graphic 1">
            <a:extLst>
              <a:ext uri="{FF2B5EF4-FFF2-40B4-BE49-F238E27FC236}">
                <a16:creationId xmlns:a16="http://schemas.microsoft.com/office/drawing/2014/main" id="{29461418-0591-4D90-9B24-73480A0FE748}"/>
              </a:ext>
            </a:extLst>
          </p:cNvPr>
          <p:cNvGrpSpPr/>
          <p:nvPr userDrawn="1"/>
        </p:nvGrpSpPr>
        <p:grpSpPr>
          <a:xfrm>
            <a:off x="7691354" y="931209"/>
            <a:ext cx="3722348" cy="3932710"/>
            <a:chOff x="7301098" y="972580"/>
            <a:chExt cx="3649174" cy="3855948"/>
          </a:xfrm>
        </p:grpSpPr>
        <p:sp>
          <p:nvSpPr>
            <p:cNvPr id="277" name="Freeform: Shape 276">
              <a:extLst>
                <a:ext uri="{FF2B5EF4-FFF2-40B4-BE49-F238E27FC236}">
                  <a16:creationId xmlns:a16="http://schemas.microsoft.com/office/drawing/2014/main" id="{31300545-88A0-4735-9A01-19DEB9E50E74}"/>
                </a:ext>
              </a:extLst>
            </p:cNvPr>
            <p:cNvSpPr/>
            <p:nvPr/>
          </p:nvSpPr>
          <p:spPr>
            <a:xfrm>
              <a:off x="9150574" y="3947825"/>
              <a:ext cx="1799698" cy="880703"/>
            </a:xfrm>
            <a:custGeom>
              <a:avLst/>
              <a:gdLst>
                <a:gd name="connsiteX0" fmla="*/ 1577927 w 1799697"/>
                <a:gd name="connsiteY0" fmla="*/ 513425 h 880703"/>
                <a:gd name="connsiteX1" fmla="*/ 1509002 w 1799697"/>
                <a:gd name="connsiteY1" fmla="*/ 532570 h 880703"/>
                <a:gd name="connsiteX2" fmla="*/ 1509002 w 1799697"/>
                <a:gd name="connsiteY2" fmla="*/ 517254 h 880703"/>
                <a:gd name="connsiteX3" fmla="*/ 1256279 w 1799697"/>
                <a:gd name="connsiteY3" fmla="*/ 264530 h 880703"/>
                <a:gd name="connsiteX4" fmla="*/ 1083967 w 1799697"/>
                <a:gd name="connsiteY4" fmla="*/ 333455 h 880703"/>
                <a:gd name="connsiteX5" fmla="*/ 777635 w 1799697"/>
                <a:gd name="connsiteY5" fmla="*/ 115193 h 880703"/>
                <a:gd name="connsiteX6" fmla="*/ 452158 w 1799697"/>
                <a:gd name="connsiteY6" fmla="*/ 436842 h 880703"/>
                <a:gd name="connsiteX7" fmla="*/ 310480 w 1799697"/>
                <a:gd name="connsiteY7" fmla="*/ 375575 h 880703"/>
                <a:gd name="connsiteX8" fmla="*/ 115193 w 1799697"/>
                <a:gd name="connsiteY8" fmla="*/ 570862 h 880703"/>
                <a:gd name="connsiteX9" fmla="*/ 310480 w 1799697"/>
                <a:gd name="connsiteY9" fmla="*/ 766148 h 880703"/>
                <a:gd name="connsiteX10" fmla="*/ 1577927 w 1799697"/>
                <a:gd name="connsiteY10" fmla="*/ 766148 h 880703"/>
                <a:gd name="connsiteX11" fmla="*/ 1708118 w 1799697"/>
                <a:gd name="connsiteY11" fmla="*/ 635957 h 880703"/>
                <a:gd name="connsiteX12" fmla="*/ 1577927 w 1799697"/>
                <a:gd name="connsiteY12" fmla="*/ 513425 h 880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99697" h="880703">
                  <a:moveTo>
                    <a:pt x="1577927" y="513425"/>
                  </a:moveTo>
                  <a:cubicBezTo>
                    <a:pt x="1551123" y="513425"/>
                    <a:pt x="1528148" y="521083"/>
                    <a:pt x="1509002" y="532570"/>
                  </a:cubicBezTo>
                  <a:cubicBezTo>
                    <a:pt x="1509002" y="528741"/>
                    <a:pt x="1509002" y="524912"/>
                    <a:pt x="1509002" y="517254"/>
                  </a:cubicBezTo>
                  <a:cubicBezTo>
                    <a:pt x="1509002" y="379405"/>
                    <a:pt x="1397957" y="264530"/>
                    <a:pt x="1256279" y="264530"/>
                  </a:cubicBezTo>
                  <a:cubicBezTo>
                    <a:pt x="1187354" y="264530"/>
                    <a:pt x="1126088" y="291334"/>
                    <a:pt x="1083967" y="333455"/>
                  </a:cubicBezTo>
                  <a:cubicBezTo>
                    <a:pt x="1038017" y="207093"/>
                    <a:pt x="919314" y="115193"/>
                    <a:pt x="777635" y="115193"/>
                  </a:cubicBezTo>
                  <a:cubicBezTo>
                    <a:pt x="597666" y="115193"/>
                    <a:pt x="455987" y="260701"/>
                    <a:pt x="452158" y="436842"/>
                  </a:cubicBezTo>
                  <a:cubicBezTo>
                    <a:pt x="417696" y="398550"/>
                    <a:pt x="367917" y="375575"/>
                    <a:pt x="310480" y="375575"/>
                  </a:cubicBezTo>
                  <a:cubicBezTo>
                    <a:pt x="203264" y="375575"/>
                    <a:pt x="115193" y="463646"/>
                    <a:pt x="115193" y="570862"/>
                  </a:cubicBezTo>
                  <a:cubicBezTo>
                    <a:pt x="115193" y="678078"/>
                    <a:pt x="203264" y="766148"/>
                    <a:pt x="310480" y="766148"/>
                  </a:cubicBezTo>
                  <a:lnTo>
                    <a:pt x="1577927" y="766148"/>
                  </a:lnTo>
                  <a:cubicBezTo>
                    <a:pt x="1650681" y="766148"/>
                    <a:pt x="1708118" y="708711"/>
                    <a:pt x="1708118" y="635957"/>
                  </a:cubicBezTo>
                  <a:cubicBezTo>
                    <a:pt x="1708118" y="570862"/>
                    <a:pt x="1650681" y="513425"/>
                    <a:pt x="1577927" y="513425"/>
                  </a:cubicBezTo>
                </a:path>
              </a:pathLst>
            </a:custGeom>
            <a:solidFill>
              <a:srgbClr val="FFFFFF"/>
            </a:solidFill>
            <a:ln w="38206" cap="flat">
              <a:noFill/>
              <a:prstDash val="solid"/>
              <a:miter/>
            </a:ln>
          </p:spPr>
          <p:txBody>
            <a:bodyPr rtlCol="0" anchor="ctr"/>
            <a:lstStyle/>
            <a:p>
              <a:endParaRPr lang="en-US" sz="1836"/>
            </a:p>
          </p:txBody>
        </p:sp>
        <p:sp>
          <p:nvSpPr>
            <p:cNvPr id="278" name="Freeform: Shape 277">
              <a:extLst>
                <a:ext uri="{FF2B5EF4-FFF2-40B4-BE49-F238E27FC236}">
                  <a16:creationId xmlns:a16="http://schemas.microsoft.com/office/drawing/2014/main" id="{EE850908-A91F-45AA-A556-EEA0C1258EFA}"/>
                </a:ext>
              </a:extLst>
            </p:cNvPr>
            <p:cNvSpPr/>
            <p:nvPr/>
          </p:nvSpPr>
          <p:spPr>
            <a:xfrm>
              <a:off x="7301098" y="3227946"/>
              <a:ext cx="2297487" cy="1072161"/>
            </a:xfrm>
            <a:custGeom>
              <a:avLst/>
              <a:gdLst>
                <a:gd name="connsiteX0" fmla="*/ 272188 w 2297486"/>
                <a:gd name="connsiteY0" fmla="*/ 670420 h 1072160"/>
                <a:gd name="connsiteX1" fmla="*/ 383234 w 2297486"/>
                <a:gd name="connsiteY1" fmla="*/ 716369 h 1072160"/>
                <a:gd name="connsiteX2" fmla="*/ 383234 w 2297486"/>
                <a:gd name="connsiteY2" fmla="*/ 693394 h 1072160"/>
                <a:gd name="connsiteX3" fmla="*/ 670419 w 2297486"/>
                <a:gd name="connsiteY3" fmla="*/ 406208 h 1072160"/>
                <a:gd name="connsiteX4" fmla="*/ 919314 w 2297486"/>
                <a:gd name="connsiteY4" fmla="*/ 547887 h 1072160"/>
                <a:gd name="connsiteX5" fmla="*/ 919314 w 2297486"/>
                <a:gd name="connsiteY5" fmla="*/ 547887 h 1072160"/>
                <a:gd name="connsiteX6" fmla="*/ 1352007 w 2297486"/>
                <a:gd name="connsiteY6" fmla="*/ 115193 h 1072160"/>
                <a:gd name="connsiteX7" fmla="*/ 1784700 w 2297486"/>
                <a:gd name="connsiteY7" fmla="*/ 547887 h 1072160"/>
                <a:gd name="connsiteX8" fmla="*/ 1777042 w 2297486"/>
                <a:gd name="connsiteY8" fmla="*/ 635957 h 1072160"/>
                <a:gd name="connsiteX9" fmla="*/ 1979987 w 2297486"/>
                <a:gd name="connsiteY9" fmla="*/ 517254 h 1072160"/>
                <a:gd name="connsiteX10" fmla="*/ 2209736 w 2297486"/>
                <a:gd name="connsiteY10" fmla="*/ 747002 h 1072160"/>
                <a:gd name="connsiteX11" fmla="*/ 1979987 w 2297486"/>
                <a:gd name="connsiteY11" fmla="*/ 976751 h 1072160"/>
                <a:gd name="connsiteX12" fmla="*/ 1348178 w 2297486"/>
                <a:gd name="connsiteY12" fmla="*/ 976751 h 1072160"/>
                <a:gd name="connsiteX13" fmla="*/ 666590 w 2297486"/>
                <a:gd name="connsiteY13" fmla="*/ 976751 h 1072160"/>
                <a:gd name="connsiteX14" fmla="*/ 272188 w 2297486"/>
                <a:gd name="connsiteY14" fmla="*/ 976751 h 1072160"/>
                <a:gd name="connsiteX15" fmla="*/ 115193 w 2297486"/>
                <a:gd name="connsiteY15" fmla="*/ 819756 h 1072160"/>
                <a:gd name="connsiteX16" fmla="*/ 272188 w 2297486"/>
                <a:gd name="connsiteY16" fmla="*/ 670420 h 107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97486" h="1072160">
                  <a:moveTo>
                    <a:pt x="272188" y="670420"/>
                  </a:moveTo>
                  <a:cubicBezTo>
                    <a:pt x="314309" y="670420"/>
                    <a:pt x="356430" y="689565"/>
                    <a:pt x="383234" y="716369"/>
                  </a:cubicBezTo>
                  <a:cubicBezTo>
                    <a:pt x="383234" y="708711"/>
                    <a:pt x="383234" y="701053"/>
                    <a:pt x="383234" y="693394"/>
                  </a:cubicBezTo>
                  <a:cubicBezTo>
                    <a:pt x="383234" y="536399"/>
                    <a:pt x="509595" y="406208"/>
                    <a:pt x="670419" y="406208"/>
                  </a:cubicBezTo>
                  <a:cubicBezTo>
                    <a:pt x="777635" y="406208"/>
                    <a:pt x="869535" y="463646"/>
                    <a:pt x="919314" y="547887"/>
                  </a:cubicBezTo>
                  <a:cubicBezTo>
                    <a:pt x="919314" y="547887"/>
                    <a:pt x="919314" y="547887"/>
                    <a:pt x="919314" y="547887"/>
                  </a:cubicBezTo>
                  <a:cubicBezTo>
                    <a:pt x="919314" y="310480"/>
                    <a:pt x="1110771" y="115193"/>
                    <a:pt x="1352007" y="115193"/>
                  </a:cubicBezTo>
                  <a:cubicBezTo>
                    <a:pt x="1589414" y="115193"/>
                    <a:pt x="1784700" y="306651"/>
                    <a:pt x="1784700" y="547887"/>
                  </a:cubicBezTo>
                  <a:cubicBezTo>
                    <a:pt x="1784700" y="578520"/>
                    <a:pt x="1780871" y="605324"/>
                    <a:pt x="1777042" y="635957"/>
                  </a:cubicBezTo>
                  <a:cubicBezTo>
                    <a:pt x="1815334" y="563203"/>
                    <a:pt x="1891917" y="517254"/>
                    <a:pt x="1979987" y="517254"/>
                  </a:cubicBezTo>
                  <a:cubicBezTo>
                    <a:pt x="2106349" y="517254"/>
                    <a:pt x="2209736" y="620641"/>
                    <a:pt x="2209736" y="747002"/>
                  </a:cubicBezTo>
                  <a:cubicBezTo>
                    <a:pt x="2209736" y="873364"/>
                    <a:pt x="2106349" y="976751"/>
                    <a:pt x="1979987" y="976751"/>
                  </a:cubicBezTo>
                  <a:lnTo>
                    <a:pt x="1348178" y="976751"/>
                  </a:lnTo>
                  <a:lnTo>
                    <a:pt x="666590" y="976751"/>
                  </a:lnTo>
                  <a:lnTo>
                    <a:pt x="272188" y="976751"/>
                  </a:lnTo>
                  <a:cubicBezTo>
                    <a:pt x="187947" y="976751"/>
                    <a:pt x="115193" y="907826"/>
                    <a:pt x="115193" y="819756"/>
                  </a:cubicBezTo>
                  <a:cubicBezTo>
                    <a:pt x="115193" y="739344"/>
                    <a:pt x="184118" y="670420"/>
                    <a:pt x="272188" y="670420"/>
                  </a:cubicBezTo>
                </a:path>
              </a:pathLst>
            </a:custGeom>
            <a:solidFill>
              <a:srgbClr val="FFFFFF"/>
            </a:solidFill>
            <a:ln w="38206" cap="flat">
              <a:noFill/>
              <a:prstDash val="solid"/>
              <a:miter/>
            </a:ln>
          </p:spPr>
          <p:txBody>
            <a:bodyPr rtlCol="0" anchor="ctr"/>
            <a:lstStyle/>
            <a:p>
              <a:endParaRPr lang="en-US" sz="1836"/>
            </a:p>
          </p:txBody>
        </p:sp>
        <p:sp>
          <p:nvSpPr>
            <p:cNvPr id="279" name="Freeform: Shape 278">
              <a:extLst>
                <a:ext uri="{FF2B5EF4-FFF2-40B4-BE49-F238E27FC236}">
                  <a16:creationId xmlns:a16="http://schemas.microsoft.com/office/drawing/2014/main" id="{1943D4B6-9B78-4BA1-9BDE-E49889A1514E}"/>
                </a:ext>
              </a:extLst>
            </p:cNvPr>
            <p:cNvSpPr/>
            <p:nvPr/>
          </p:nvSpPr>
          <p:spPr>
            <a:xfrm>
              <a:off x="7856324" y="1194670"/>
              <a:ext cx="612663" cy="497789"/>
            </a:xfrm>
            <a:custGeom>
              <a:avLst/>
              <a:gdLst>
                <a:gd name="connsiteX0" fmla="*/ 478962 w 612663"/>
                <a:gd name="connsiteY0" fmla="*/ 314309 h 497788"/>
                <a:gd name="connsiteX1" fmla="*/ 459816 w 612663"/>
                <a:gd name="connsiteY1" fmla="*/ 318138 h 497788"/>
                <a:gd name="connsiteX2" fmla="*/ 478962 w 612663"/>
                <a:gd name="connsiteY2" fmla="*/ 253043 h 497788"/>
                <a:gd name="connsiteX3" fmla="*/ 341113 w 612663"/>
                <a:gd name="connsiteY3" fmla="*/ 115193 h 497788"/>
                <a:gd name="connsiteX4" fmla="*/ 203264 w 612663"/>
                <a:gd name="connsiteY4" fmla="*/ 253043 h 497788"/>
                <a:gd name="connsiteX5" fmla="*/ 203264 w 612663"/>
                <a:gd name="connsiteY5" fmla="*/ 264530 h 497788"/>
                <a:gd name="connsiteX6" fmla="*/ 180289 w 612663"/>
                <a:gd name="connsiteY6" fmla="*/ 260701 h 497788"/>
                <a:gd name="connsiteX7" fmla="*/ 115193 w 612663"/>
                <a:gd name="connsiteY7" fmla="*/ 325796 h 497788"/>
                <a:gd name="connsiteX8" fmla="*/ 180289 w 612663"/>
                <a:gd name="connsiteY8" fmla="*/ 390892 h 497788"/>
                <a:gd name="connsiteX9" fmla="*/ 478962 w 612663"/>
                <a:gd name="connsiteY9" fmla="*/ 390892 h 497788"/>
                <a:gd name="connsiteX10" fmla="*/ 517254 w 612663"/>
                <a:gd name="connsiteY10" fmla="*/ 352600 h 497788"/>
                <a:gd name="connsiteX11" fmla="*/ 478962 w 612663"/>
                <a:gd name="connsiteY11" fmla="*/ 314309 h 497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2663" h="497788">
                  <a:moveTo>
                    <a:pt x="478962" y="314309"/>
                  </a:moveTo>
                  <a:cubicBezTo>
                    <a:pt x="471304" y="314309"/>
                    <a:pt x="467475" y="314309"/>
                    <a:pt x="459816" y="318138"/>
                  </a:cubicBezTo>
                  <a:cubicBezTo>
                    <a:pt x="475133" y="298992"/>
                    <a:pt x="478962" y="276018"/>
                    <a:pt x="478962" y="253043"/>
                  </a:cubicBezTo>
                  <a:cubicBezTo>
                    <a:pt x="478962" y="176460"/>
                    <a:pt x="417696" y="115193"/>
                    <a:pt x="341113" y="115193"/>
                  </a:cubicBezTo>
                  <a:cubicBezTo>
                    <a:pt x="264530" y="115193"/>
                    <a:pt x="203264" y="176460"/>
                    <a:pt x="203264" y="253043"/>
                  </a:cubicBezTo>
                  <a:cubicBezTo>
                    <a:pt x="203264" y="256872"/>
                    <a:pt x="203264" y="260701"/>
                    <a:pt x="203264" y="264530"/>
                  </a:cubicBezTo>
                  <a:cubicBezTo>
                    <a:pt x="195605" y="260701"/>
                    <a:pt x="187947" y="260701"/>
                    <a:pt x="180289" y="260701"/>
                  </a:cubicBezTo>
                  <a:cubicBezTo>
                    <a:pt x="145827" y="260701"/>
                    <a:pt x="115193" y="287505"/>
                    <a:pt x="115193" y="325796"/>
                  </a:cubicBezTo>
                  <a:cubicBezTo>
                    <a:pt x="115193" y="360259"/>
                    <a:pt x="141997" y="390892"/>
                    <a:pt x="180289" y="390892"/>
                  </a:cubicBezTo>
                  <a:lnTo>
                    <a:pt x="478962" y="390892"/>
                  </a:lnTo>
                  <a:cubicBezTo>
                    <a:pt x="498108" y="390892"/>
                    <a:pt x="517254" y="375575"/>
                    <a:pt x="517254" y="352600"/>
                  </a:cubicBezTo>
                  <a:cubicBezTo>
                    <a:pt x="517254" y="329626"/>
                    <a:pt x="501937" y="314309"/>
                    <a:pt x="478962" y="314309"/>
                  </a:cubicBezTo>
                </a:path>
              </a:pathLst>
            </a:custGeom>
            <a:solidFill>
              <a:srgbClr val="00BCF2"/>
            </a:solidFill>
            <a:ln w="38206" cap="flat">
              <a:noFill/>
              <a:prstDash val="solid"/>
              <a:miter/>
            </a:ln>
          </p:spPr>
          <p:txBody>
            <a:bodyPr rtlCol="0" anchor="ctr"/>
            <a:lstStyle/>
            <a:p>
              <a:endParaRPr lang="en-US" sz="1836"/>
            </a:p>
          </p:txBody>
        </p:sp>
        <p:sp>
          <p:nvSpPr>
            <p:cNvPr id="280" name="Freeform: Shape 279">
              <a:extLst>
                <a:ext uri="{FF2B5EF4-FFF2-40B4-BE49-F238E27FC236}">
                  <a16:creationId xmlns:a16="http://schemas.microsoft.com/office/drawing/2014/main" id="{D604B253-DB64-4BAA-9F8C-F61F59D28464}"/>
                </a:ext>
              </a:extLst>
            </p:cNvPr>
            <p:cNvSpPr/>
            <p:nvPr/>
          </p:nvSpPr>
          <p:spPr>
            <a:xfrm>
              <a:off x="7661037" y="972580"/>
              <a:ext cx="3139898" cy="1837990"/>
            </a:xfrm>
            <a:custGeom>
              <a:avLst/>
              <a:gdLst>
                <a:gd name="connsiteX0" fmla="*/ 2921956 w 3139898"/>
                <a:gd name="connsiteY0" fmla="*/ 1520490 h 1837989"/>
                <a:gd name="connsiteX1" fmla="*/ 2845373 w 3139898"/>
                <a:gd name="connsiteY1" fmla="*/ 1554952 h 1837989"/>
                <a:gd name="connsiteX2" fmla="*/ 2845373 w 3139898"/>
                <a:gd name="connsiteY2" fmla="*/ 1539636 h 1837989"/>
                <a:gd name="connsiteX3" fmla="*/ 2642429 w 3139898"/>
                <a:gd name="connsiteY3" fmla="*/ 1336691 h 1837989"/>
                <a:gd name="connsiteX4" fmla="*/ 2496921 w 3139898"/>
                <a:gd name="connsiteY4" fmla="*/ 1397957 h 1837989"/>
                <a:gd name="connsiteX5" fmla="*/ 2496921 w 3139898"/>
                <a:gd name="connsiteY5" fmla="*/ 1221816 h 1837989"/>
                <a:gd name="connsiteX6" fmla="*/ 2378218 w 3139898"/>
                <a:gd name="connsiteY6" fmla="*/ 1221816 h 1837989"/>
                <a:gd name="connsiteX7" fmla="*/ 2370560 w 3139898"/>
                <a:gd name="connsiteY7" fmla="*/ 1214158 h 1837989"/>
                <a:gd name="connsiteX8" fmla="*/ 2370560 w 3139898"/>
                <a:gd name="connsiteY8" fmla="*/ 563203 h 1837989"/>
                <a:gd name="connsiteX9" fmla="*/ 1999133 w 3139898"/>
                <a:gd name="connsiteY9" fmla="*/ 563203 h 1837989"/>
                <a:gd name="connsiteX10" fmla="*/ 1999133 w 3139898"/>
                <a:gd name="connsiteY10" fmla="*/ 804440 h 1837989"/>
                <a:gd name="connsiteX11" fmla="*/ 1800017 w 3139898"/>
                <a:gd name="connsiteY11" fmla="*/ 804440 h 1837989"/>
                <a:gd name="connsiteX12" fmla="*/ 1800017 w 3139898"/>
                <a:gd name="connsiteY12" fmla="*/ 298992 h 1837989"/>
                <a:gd name="connsiteX13" fmla="*/ 1501344 w 3139898"/>
                <a:gd name="connsiteY13" fmla="*/ 298992 h 1837989"/>
                <a:gd name="connsiteX14" fmla="*/ 1501344 w 3139898"/>
                <a:gd name="connsiteY14" fmla="*/ 678078 h 1837989"/>
                <a:gd name="connsiteX15" fmla="*/ 1424761 w 3139898"/>
                <a:gd name="connsiteY15" fmla="*/ 678078 h 1837989"/>
                <a:gd name="connsiteX16" fmla="*/ 1424761 w 3139898"/>
                <a:gd name="connsiteY16" fmla="*/ 115193 h 1837989"/>
                <a:gd name="connsiteX17" fmla="*/ 1191183 w 3139898"/>
                <a:gd name="connsiteY17" fmla="*/ 348771 h 1837989"/>
                <a:gd name="connsiteX18" fmla="*/ 1191183 w 3139898"/>
                <a:gd name="connsiteY18" fmla="*/ 1145234 h 1837989"/>
                <a:gd name="connsiteX19" fmla="*/ 731686 w 3139898"/>
                <a:gd name="connsiteY19" fmla="*/ 1145234 h 1837989"/>
                <a:gd name="connsiteX20" fmla="*/ 731686 w 3139898"/>
                <a:gd name="connsiteY20" fmla="*/ 896339 h 1837989"/>
                <a:gd name="connsiteX21" fmla="*/ 563203 w 3139898"/>
                <a:gd name="connsiteY21" fmla="*/ 896339 h 1837989"/>
                <a:gd name="connsiteX22" fmla="*/ 563203 w 3139898"/>
                <a:gd name="connsiteY22" fmla="*/ 1317545 h 1837989"/>
                <a:gd name="connsiteX23" fmla="*/ 501937 w 3139898"/>
                <a:gd name="connsiteY23" fmla="*/ 1317545 h 1837989"/>
                <a:gd name="connsiteX24" fmla="*/ 501937 w 3139898"/>
                <a:gd name="connsiteY24" fmla="*/ 1160550 h 1837989"/>
                <a:gd name="connsiteX25" fmla="*/ 367917 w 3139898"/>
                <a:gd name="connsiteY25" fmla="*/ 1160550 h 1837989"/>
                <a:gd name="connsiteX26" fmla="*/ 367917 w 3139898"/>
                <a:gd name="connsiteY26" fmla="*/ 1317545 h 1837989"/>
                <a:gd name="connsiteX27" fmla="*/ 253043 w 3139898"/>
                <a:gd name="connsiteY27" fmla="*/ 1317545 h 1837989"/>
                <a:gd name="connsiteX28" fmla="*/ 253043 w 3139898"/>
                <a:gd name="connsiteY28" fmla="*/ 1474540 h 1837989"/>
                <a:gd name="connsiteX29" fmla="*/ 218580 w 3139898"/>
                <a:gd name="connsiteY29" fmla="*/ 1466882 h 1837989"/>
                <a:gd name="connsiteX30" fmla="*/ 115193 w 3139898"/>
                <a:gd name="connsiteY30" fmla="*/ 1570269 h 1837989"/>
                <a:gd name="connsiteX31" fmla="*/ 218580 w 3139898"/>
                <a:gd name="connsiteY31" fmla="*/ 1673656 h 1837989"/>
                <a:gd name="connsiteX32" fmla="*/ 635957 w 3139898"/>
                <a:gd name="connsiteY32" fmla="*/ 1673656 h 1837989"/>
                <a:gd name="connsiteX33" fmla="*/ 712540 w 3139898"/>
                <a:gd name="connsiteY33" fmla="*/ 1597073 h 1837989"/>
                <a:gd name="connsiteX34" fmla="*/ 662761 w 3139898"/>
                <a:gd name="connsiteY34" fmla="*/ 1524319 h 1837989"/>
                <a:gd name="connsiteX35" fmla="*/ 754661 w 3139898"/>
                <a:gd name="connsiteY35" fmla="*/ 1524319 h 1837989"/>
                <a:gd name="connsiteX36" fmla="*/ 1570268 w 3139898"/>
                <a:gd name="connsiteY36" fmla="*/ 1524319 h 1837989"/>
                <a:gd name="connsiteX37" fmla="*/ 1562610 w 3139898"/>
                <a:gd name="connsiteY37" fmla="*/ 1574098 h 1837989"/>
                <a:gd name="connsiteX38" fmla="*/ 1727263 w 3139898"/>
                <a:gd name="connsiteY38" fmla="*/ 1738751 h 1837989"/>
                <a:gd name="connsiteX39" fmla="*/ 2167615 w 3139898"/>
                <a:gd name="connsiteY39" fmla="*/ 1738751 h 1837989"/>
                <a:gd name="connsiteX40" fmla="*/ 2646258 w 3139898"/>
                <a:gd name="connsiteY40" fmla="*/ 1738751 h 1837989"/>
                <a:gd name="connsiteX41" fmla="*/ 2925786 w 3139898"/>
                <a:gd name="connsiteY41" fmla="*/ 1738751 h 1837989"/>
                <a:gd name="connsiteX42" fmla="*/ 3036831 w 3139898"/>
                <a:gd name="connsiteY42" fmla="*/ 1627706 h 1837989"/>
                <a:gd name="connsiteX43" fmla="*/ 2921956 w 3139898"/>
                <a:gd name="connsiteY43" fmla="*/ 1520490 h 1837989"/>
                <a:gd name="connsiteX44" fmla="*/ 605324 w 3139898"/>
                <a:gd name="connsiteY44" fmla="*/ 1528148 h 1837989"/>
                <a:gd name="connsiteX45" fmla="*/ 605324 w 3139898"/>
                <a:gd name="connsiteY45" fmla="*/ 1528148 h 1837989"/>
                <a:gd name="connsiteX46" fmla="*/ 609153 w 3139898"/>
                <a:gd name="connsiteY46" fmla="*/ 1524319 h 1837989"/>
                <a:gd name="connsiteX47" fmla="*/ 605324 w 3139898"/>
                <a:gd name="connsiteY47" fmla="*/ 1528148 h 1837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139898" h="1837989">
                  <a:moveTo>
                    <a:pt x="2921956" y="1520490"/>
                  </a:moveTo>
                  <a:cubicBezTo>
                    <a:pt x="2891323" y="1520490"/>
                    <a:pt x="2864519" y="1531977"/>
                    <a:pt x="2845373" y="1554952"/>
                  </a:cubicBezTo>
                  <a:cubicBezTo>
                    <a:pt x="2845373" y="1551123"/>
                    <a:pt x="2845373" y="1543465"/>
                    <a:pt x="2845373" y="1539636"/>
                  </a:cubicBezTo>
                  <a:cubicBezTo>
                    <a:pt x="2845373" y="1428590"/>
                    <a:pt x="2753474" y="1336691"/>
                    <a:pt x="2642429" y="1336691"/>
                  </a:cubicBezTo>
                  <a:cubicBezTo>
                    <a:pt x="2584992" y="1336691"/>
                    <a:pt x="2535213" y="1359666"/>
                    <a:pt x="2496921" y="1397957"/>
                  </a:cubicBezTo>
                  <a:lnTo>
                    <a:pt x="2496921" y="1221816"/>
                  </a:lnTo>
                  <a:lnTo>
                    <a:pt x="2378218" y="1221816"/>
                  </a:lnTo>
                  <a:cubicBezTo>
                    <a:pt x="2374389" y="1217987"/>
                    <a:pt x="2374389" y="1217987"/>
                    <a:pt x="2370560" y="1214158"/>
                  </a:cubicBezTo>
                  <a:lnTo>
                    <a:pt x="2370560" y="563203"/>
                  </a:lnTo>
                  <a:lnTo>
                    <a:pt x="1999133" y="563203"/>
                  </a:lnTo>
                  <a:lnTo>
                    <a:pt x="1999133" y="804440"/>
                  </a:lnTo>
                  <a:lnTo>
                    <a:pt x="1800017" y="804440"/>
                  </a:lnTo>
                  <a:lnTo>
                    <a:pt x="1800017" y="298992"/>
                  </a:lnTo>
                  <a:lnTo>
                    <a:pt x="1501344" y="298992"/>
                  </a:lnTo>
                  <a:lnTo>
                    <a:pt x="1501344" y="678078"/>
                  </a:lnTo>
                  <a:lnTo>
                    <a:pt x="1424761" y="678078"/>
                  </a:lnTo>
                  <a:lnTo>
                    <a:pt x="1424761" y="115193"/>
                  </a:lnTo>
                  <a:lnTo>
                    <a:pt x="1191183" y="348771"/>
                  </a:lnTo>
                  <a:lnTo>
                    <a:pt x="1191183" y="1145234"/>
                  </a:lnTo>
                  <a:lnTo>
                    <a:pt x="731686" y="1145234"/>
                  </a:lnTo>
                  <a:lnTo>
                    <a:pt x="731686" y="896339"/>
                  </a:lnTo>
                  <a:lnTo>
                    <a:pt x="563203" y="896339"/>
                  </a:lnTo>
                  <a:lnTo>
                    <a:pt x="563203" y="1317545"/>
                  </a:lnTo>
                  <a:lnTo>
                    <a:pt x="501937" y="1317545"/>
                  </a:lnTo>
                  <a:lnTo>
                    <a:pt x="501937" y="1160550"/>
                  </a:lnTo>
                  <a:lnTo>
                    <a:pt x="367917" y="1160550"/>
                  </a:lnTo>
                  <a:lnTo>
                    <a:pt x="367917" y="1317545"/>
                  </a:lnTo>
                  <a:lnTo>
                    <a:pt x="253043" y="1317545"/>
                  </a:lnTo>
                  <a:lnTo>
                    <a:pt x="253043" y="1474540"/>
                  </a:lnTo>
                  <a:cubicBezTo>
                    <a:pt x="241555" y="1470711"/>
                    <a:pt x="230068" y="1466882"/>
                    <a:pt x="218580" y="1466882"/>
                  </a:cubicBezTo>
                  <a:cubicBezTo>
                    <a:pt x="161143" y="1466882"/>
                    <a:pt x="115193" y="1512832"/>
                    <a:pt x="115193" y="1570269"/>
                  </a:cubicBezTo>
                  <a:cubicBezTo>
                    <a:pt x="115193" y="1627706"/>
                    <a:pt x="161143" y="1673656"/>
                    <a:pt x="218580" y="1673656"/>
                  </a:cubicBezTo>
                  <a:lnTo>
                    <a:pt x="635957" y="1673656"/>
                  </a:lnTo>
                  <a:cubicBezTo>
                    <a:pt x="678078" y="1673656"/>
                    <a:pt x="712540" y="1639193"/>
                    <a:pt x="712540" y="1597073"/>
                  </a:cubicBezTo>
                  <a:cubicBezTo>
                    <a:pt x="712540" y="1566440"/>
                    <a:pt x="693394" y="1535806"/>
                    <a:pt x="662761" y="1524319"/>
                  </a:cubicBezTo>
                  <a:lnTo>
                    <a:pt x="754661" y="1524319"/>
                  </a:lnTo>
                  <a:lnTo>
                    <a:pt x="1570268" y="1524319"/>
                  </a:lnTo>
                  <a:cubicBezTo>
                    <a:pt x="1566439" y="1539636"/>
                    <a:pt x="1562610" y="1558781"/>
                    <a:pt x="1562610" y="1574098"/>
                  </a:cubicBezTo>
                  <a:cubicBezTo>
                    <a:pt x="1562610" y="1665997"/>
                    <a:pt x="1635364" y="1738751"/>
                    <a:pt x="1727263" y="1738751"/>
                  </a:cubicBezTo>
                  <a:lnTo>
                    <a:pt x="2167615" y="1738751"/>
                  </a:lnTo>
                  <a:lnTo>
                    <a:pt x="2646258" y="1738751"/>
                  </a:lnTo>
                  <a:lnTo>
                    <a:pt x="2925786" y="1738751"/>
                  </a:lnTo>
                  <a:cubicBezTo>
                    <a:pt x="2987052" y="1738751"/>
                    <a:pt x="3036831" y="1688972"/>
                    <a:pt x="3036831" y="1627706"/>
                  </a:cubicBezTo>
                  <a:cubicBezTo>
                    <a:pt x="3033002" y="1570269"/>
                    <a:pt x="2983223" y="1520490"/>
                    <a:pt x="2921956" y="1520490"/>
                  </a:cubicBezTo>
                  <a:moveTo>
                    <a:pt x="605324" y="1528148"/>
                  </a:moveTo>
                  <a:cubicBezTo>
                    <a:pt x="605324" y="1528148"/>
                    <a:pt x="605324" y="1528148"/>
                    <a:pt x="605324" y="1528148"/>
                  </a:cubicBezTo>
                  <a:lnTo>
                    <a:pt x="609153" y="1524319"/>
                  </a:lnTo>
                  <a:cubicBezTo>
                    <a:pt x="609153" y="1528148"/>
                    <a:pt x="605324" y="1528148"/>
                    <a:pt x="605324" y="1528148"/>
                  </a:cubicBezTo>
                </a:path>
              </a:pathLst>
            </a:custGeom>
            <a:solidFill>
              <a:srgbClr val="00BCF2"/>
            </a:solidFill>
            <a:ln w="38206" cap="flat">
              <a:noFill/>
              <a:prstDash val="solid"/>
              <a:miter/>
            </a:ln>
          </p:spPr>
          <p:txBody>
            <a:bodyPr rtlCol="0" anchor="ctr"/>
            <a:lstStyle/>
            <a:p>
              <a:endParaRPr lang="en-US" sz="1836"/>
            </a:p>
          </p:txBody>
        </p:sp>
        <p:sp>
          <p:nvSpPr>
            <p:cNvPr id="281" name="Freeform: Shape 280">
              <a:extLst>
                <a:ext uri="{FF2B5EF4-FFF2-40B4-BE49-F238E27FC236}">
                  <a16:creationId xmlns:a16="http://schemas.microsoft.com/office/drawing/2014/main" id="{488ACE7A-4434-41FE-B815-B010E5DAF9F9}"/>
                </a:ext>
              </a:extLst>
            </p:cNvPr>
            <p:cNvSpPr/>
            <p:nvPr/>
          </p:nvSpPr>
          <p:spPr>
            <a:xfrm>
              <a:off x="8423037" y="1466539"/>
              <a:ext cx="765829" cy="1378492"/>
            </a:xfrm>
            <a:custGeom>
              <a:avLst/>
              <a:gdLst>
                <a:gd name="connsiteX0" fmla="*/ 115193 w 765828"/>
                <a:gd name="connsiteY0" fmla="*/ 115193 h 1378492"/>
                <a:gd name="connsiteX1" fmla="*/ 678078 w 765828"/>
                <a:gd name="connsiteY1" fmla="*/ 115193 h 1378492"/>
                <a:gd name="connsiteX2" fmla="*/ 678078 w 765828"/>
                <a:gd name="connsiteY2" fmla="*/ 1286912 h 1378492"/>
                <a:gd name="connsiteX3" fmla="*/ 115193 w 765828"/>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765828" h="1378492">
                  <a:moveTo>
                    <a:pt x="115193" y="115193"/>
                  </a:moveTo>
                  <a:lnTo>
                    <a:pt x="678078" y="115193"/>
                  </a:lnTo>
                  <a:lnTo>
                    <a:pt x="678078" y="1286912"/>
                  </a:lnTo>
                  <a:lnTo>
                    <a:pt x="115193" y="1286912"/>
                  </a:lnTo>
                  <a:close/>
                </a:path>
              </a:pathLst>
            </a:custGeom>
            <a:solidFill>
              <a:srgbClr val="09538F"/>
            </a:solidFill>
            <a:ln w="38206" cap="flat">
              <a:noFill/>
              <a:prstDash val="solid"/>
              <a:miter/>
            </a:ln>
          </p:spPr>
          <p:txBody>
            <a:bodyPr rtlCol="0" anchor="ctr"/>
            <a:lstStyle/>
            <a:p>
              <a:endParaRPr lang="en-US" sz="1836"/>
            </a:p>
          </p:txBody>
        </p:sp>
        <p:sp>
          <p:nvSpPr>
            <p:cNvPr id="282" name="Freeform: Shape 281">
              <a:extLst>
                <a:ext uri="{FF2B5EF4-FFF2-40B4-BE49-F238E27FC236}">
                  <a16:creationId xmlns:a16="http://schemas.microsoft.com/office/drawing/2014/main" id="{411C7405-1453-48C2-AE04-CED590AF7D70}"/>
                </a:ext>
              </a:extLst>
            </p:cNvPr>
            <p:cNvSpPr/>
            <p:nvPr/>
          </p:nvSpPr>
          <p:spPr>
            <a:xfrm>
              <a:off x="8985921" y="1466539"/>
              <a:ext cx="382914" cy="1378492"/>
            </a:xfrm>
            <a:custGeom>
              <a:avLst/>
              <a:gdLst>
                <a:gd name="connsiteX0" fmla="*/ 115193 w 382914"/>
                <a:gd name="connsiteY0" fmla="*/ 115193 h 1378492"/>
                <a:gd name="connsiteX1" fmla="*/ 279847 w 382914"/>
                <a:gd name="connsiteY1" fmla="*/ 115193 h 1378492"/>
                <a:gd name="connsiteX2" fmla="*/ 279847 w 382914"/>
                <a:gd name="connsiteY2" fmla="*/ 1286912 h 1378492"/>
                <a:gd name="connsiteX3" fmla="*/ 115193 w 382914"/>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382914" h="1378492">
                  <a:moveTo>
                    <a:pt x="115193" y="115193"/>
                  </a:moveTo>
                  <a:lnTo>
                    <a:pt x="279847" y="115193"/>
                  </a:lnTo>
                  <a:lnTo>
                    <a:pt x="279847" y="1286912"/>
                  </a:lnTo>
                  <a:lnTo>
                    <a:pt x="115193" y="1286912"/>
                  </a:lnTo>
                  <a:close/>
                </a:path>
              </a:pathLst>
            </a:custGeom>
            <a:solidFill>
              <a:srgbClr val="1070C4"/>
            </a:solidFill>
            <a:ln w="38206" cap="flat">
              <a:noFill/>
              <a:prstDash val="solid"/>
              <a:miter/>
            </a:ln>
          </p:spPr>
          <p:txBody>
            <a:bodyPr rtlCol="0" anchor="ctr"/>
            <a:lstStyle/>
            <a:p>
              <a:endParaRPr lang="en-US" sz="1836"/>
            </a:p>
          </p:txBody>
        </p:sp>
        <p:sp>
          <p:nvSpPr>
            <p:cNvPr id="283" name="Freeform: Shape 282">
              <a:extLst>
                <a:ext uri="{FF2B5EF4-FFF2-40B4-BE49-F238E27FC236}">
                  <a16:creationId xmlns:a16="http://schemas.microsoft.com/office/drawing/2014/main" id="{9E5A9075-F4B9-4DDD-8DAD-A5F4AEDD8323}"/>
                </a:ext>
              </a:extLst>
            </p:cNvPr>
            <p:cNvSpPr/>
            <p:nvPr/>
          </p:nvSpPr>
          <p:spPr>
            <a:xfrm>
              <a:off x="8480474" y="1527806"/>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284" name="Freeform: Shape 283">
              <a:extLst>
                <a:ext uri="{FF2B5EF4-FFF2-40B4-BE49-F238E27FC236}">
                  <a16:creationId xmlns:a16="http://schemas.microsoft.com/office/drawing/2014/main" id="{66EB0EC2-A765-4550-9C66-7E7667400089}"/>
                </a:ext>
              </a:extLst>
            </p:cNvPr>
            <p:cNvSpPr/>
            <p:nvPr/>
          </p:nvSpPr>
          <p:spPr>
            <a:xfrm>
              <a:off x="8499620"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85" name="Freeform: Shape 284">
              <a:extLst>
                <a:ext uri="{FF2B5EF4-FFF2-40B4-BE49-F238E27FC236}">
                  <a16:creationId xmlns:a16="http://schemas.microsoft.com/office/drawing/2014/main" id="{6E53EE14-43E7-4D63-BEFB-98F3BC038CAF}"/>
                </a:ext>
              </a:extLst>
            </p:cNvPr>
            <p:cNvSpPr/>
            <p:nvPr/>
          </p:nvSpPr>
          <p:spPr>
            <a:xfrm>
              <a:off x="8534082"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86" name="Freeform: Shape 285">
              <a:extLst>
                <a:ext uri="{FF2B5EF4-FFF2-40B4-BE49-F238E27FC236}">
                  <a16:creationId xmlns:a16="http://schemas.microsoft.com/office/drawing/2014/main" id="{4DD058B5-9D7D-41E4-9BC1-BC924CF24F1A}"/>
                </a:ext>
              </a:extLst>
            </p:cNvPr>
            <p:cNvSpPr/>
            <p:nvPr/>
          </p:nvSpPr>
          <p:spPr>
            <a:xfrm>
              <a:off x="8568544"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87" name="Freeform: Shape 286">
              <a:extLst>
                <a:ext uri="{FF2B5EF4-FFF2-40B4-BE49-F238E27FC236}">
                  <a16:creationId xmlns:a16="http://schemas.microsoft.com/office/drawing/2014/main" id="{6A915E54-ADED-4F4B-9CCD-9554EA6339A1}"/>
                </a:ext>
              </a:extLst>
            </p:cNvPr>
            <p:cNvSpPr/>
            <p:nvPr/>
          </p:nvSpPr>
          <p:spPr>
            <a:xfrm>
              <a:off x="8603007"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88" name="Freeform: Shape 287">
              <a:extLst>
                <a:ext uri="{FF2B5EF4-FFF2-40B4-BE49-F238E27FC236}">
                  <a16:creationId xmlns:a16="http://schemas.microsoft.com/office/drawing/2014/main" id="{DD198495-BB7E-4E8B-AD89-F42C523807C8}"/>
                </a:ext>
              </a:extLst>
            </p:cNvPr>
            <p:cNvSpPr/>
            <p:nvPr/>
          </p:nvSpPr>
          <p:spPr>
            <a:xfrm>
              <a:off x="8832755" y="157758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289" name="Freeform: Shape 288">
              <a:extLst>
                <a:ext uri="{FF2B5EF4-FFF2-40B4-BE49-F238E27FC236}">
                  <a16:creationId xmlns:a16="http://schemas.microsoft.com/office/drawing/2014/main" id="{FEB2D473-06C1-496D-A3C6-2C94C71915E6}"/>
                </a:ext>
              </a:extLst>
            </p:cNvPr>
            <p:cNvSpPr/>
            <p:nvPr/>
          </p:nvSpPr>
          <p:spPr>
            <a:xfrm>
              <a:off x="8878705" y="157758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290" name="Freeform: Shape 289">
              <a:extLst>
                <a:ext uri="{FF2B5EF4-FFF2-40B4-BE49-F238E27FC236}">
                  <a16:creationId xmlns:a16="http://schemas.microsoft.com/office/drawing/2014/main" id="{009F8A0D-9A11-4C6D-9236-BC08B45F709F}"/>
                </a:ext>
              </a:extLst>
            </p:cNvPr>
            <p:cNvSpPr/>
            <p:nvPr/>
          </p:nvSpPr>
          <p:spPr>
            <a:xfrm>
              <a:off x="8480474" y="1677142"/>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291" name="Freeform: Shape 290">
              <a:extLst>
                <a:ext uri="{FF2B5EF4-FFF2-40B4-BE49-F238E27FC236}">
                  <a16:creationId xmlns:a16="http://schemas.microsoft.com/office/drawing/2014/main" id="{75CFED85-379B-4F41-B58B-39CD0C481F0B}"/>
                </a:ext>
              </a:extLst>
            </p:cNvPr>
            <p:cNvSpPr/>
            <p:nvPr/>
          </p:nvSpPr>
          <p:spPr>
            <a:xfrm>
              <a:off x="8499620"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92" name="Freeform: Shape 291">
              <a:extLst>
                <a:ext uri="{FF2B5EF4-FFF2-40B4-BE49-F238E27FC236}">
                  <a16:creationId xmlns:a16="http://schemas.microsoft.com/office/drawing/2014/main" id="{E7634456-B41A-49D0-817A-0A22275BF5AD}"/>
                </a:ext>
              </a:extLst>
            </p:cNvPr>
            <p:cNvSpPr/>
            <p:nvPr/>
          </p:nvSpPr>
          <p:spPr>
            <a:xfrm>
              <a:off x="8534082"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93" name="Freeform: Shape 292">
              <a:extLst>
                <a:ext uri="{FF2B5EF4-FFF2-40B4-BE49-F238E27FC236}">
                  <a16:creationId xmlns:a16="http://schemas.microsoft.com/office/drawing/2014/main" id="{42E09E20-E99C-4A92-A1BC-687A9A1FE976}"/>
                </a:ext>
              </a:extLst>
            </p:cNvPr>
            <p:cNvSpPr/>
            <p:nvPr/>
          </p:nvSpPr>
          <p:spPr>
            <a:xfrm>
              <a:off x="8568544"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94" name="Freeform: Shape 293">
              <a:extLst>
                <a:ext uri="{FF2B5EF4-FFF2-40B4-BE49-F238E27FC236}">
                  <a16:creationId xmlns:a16="http://schemas.microsoft.com/office/drawing/2014/main" id="{6E6447D0-546F-49D3-ABE5-0B788A68B119}"/>
                </a:ext>
              </a:extLst>
            </p:cNvPr>
            <p:cNvSpPr/>
            <p:nvPr/>
          </p:nvSpPr>
          <p:spPr>
            <a:xfrm>
              <a:off x="8603007"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95" name="Freeform: Shape 294">
              <a:extLst>
                <a:ext uri="{FF2B5EF4-FFF2-40B4-BE49-F238E27FC236}">
                  <a16:creationId xmlns:a16="http://schemas.microsoft.com/office/drawing/2014/main" id="{22950645-56D1-4F72-8C1C-EFCD5ED4A90D}"/>
                </a:ext>
              </a:extLst>
            </p:cNvPr>
            <p:cNvSpPr/>
            <p:nvPr/>
          </p:nvSpPr>
          <p:spPr>
            <a:xfrm>
              <a:off x="8832755" y="172692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296" name="Freeform: Shape 295">
              <a:extLst>
                <a:ext uri="{FF2B5EF4-FFF2-40B4-BE49-F238E27FC236}">
                  <a16:creationId xmlns:a16="http://schemas.microsoft.com/office/drawing/2014/main" id="{8DD48E9E-F4BE-495C-9B60-29AAE0F39522}"/>
                </a:ext>
              </a:extLst>
            </p:cNvPr>
            <p:cNvSpPr/>
            <p:nvPr/>
          </p:nvSpPr>
          <p:spPr>
            <a:xfrm>
              <a:off x="8878705" y="172692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297" name="Freeform: Shape 296">
              <a:extLst>
                <a:ext uri="{FF2B5EF4-FFF2-40B4-BE49-F238E27FC236}">
                  <a16:creationId xmlns:a16="http://schemas.microsoft.com/office/drawing/2014/main" id="{21E020CE-D7D8-401C-BFC0-FA416693D055}"/>
                </a:ext>
              </a:extLst>
            </p:cNvPr>
            <p:cNvSpPr/>
            <p:nvPr/>
          </p:nvSpPr>
          <p:spPr>
            <a:xfrm>
              <a:off x="8480474" y="1826479"/>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298" name="Freeform: Shape 297">
              <a:extLst>
                <a:ext uri="{FF2B5EF4-FFF2-40B4-BE49-F238E27FC236}">
                  <a16:creationId xmlns:a16="http://schemas.microsoft.com/office/drawing/2014/main" id="{C80C39EC-16C3-47F6-8B9F-F074404D6586}"/>
                </a:ext>
              </a:extLst>
            </p:cNvPr>
            <p:cNvSpPr/>
            <p:nvPr/>
          </p:nvSpPr>
          <p:spPr>
            <a:xfrm>
              <a:off x="8499620"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99" name="Freeform: Shape 298">
              <a:extLst>
                <a:ext uri="{FF2B5EF4-FFF2-40B4-BE49-F238E27FC236}">
                  <a16:creationId xmlns:a16="http://schemas.microsoft.com/office/drawing/2014/main" id="{170C84FD-7413-4868-8A1B-4E7FD060B7CC}"/>
                </a:ext>
              </a:extLst>
            </p:cNvPr>
            <p:cNvSpPr/>
            <p:nvPr/>
          </p:nvSpPr>
          <p:spPr>
            <a:xfrm>
              <a:off x="8534082"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0" name="Freeform: Shape 299">
              <a:extLst>
                <a:ext uri="{FF2B5EF4-FFF2-40B4-BE49-F238E27FC236}">
                  <a16:creationId xmlns:a16="http://schemas.microsoft.com/office/drawing/2014/main" id="{E50C041B-B8F8-4C30-AE1C-4E2F7D218725}"/>
                </a:ext>
              </a:extLst>
            </p:cNvPr>
            <p:cNvSpPr/>
            <p:nvPr/>
          </p:nvSpPr>
          <p:spPr>
            <a:xfrm>
              <a:off x="8568544"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1" name="Freeform: Shape 300">
              <a:extLst>
                <a:ext uri="{FF2B5EF4-FFF2-40B4-BE49-F238E27FC236}">
                  <a16:creationId xmlns:a16="http://schemas.microsoft.com/office/drawing/2014/main" id="{F75BDE90-FBF1-4175-82AD-780A10C3EF14}"/>
                </a:ext>
              </a:extLst>
            </p:cNvPr>
            <p:cNvSpPr/>
            <p:nvPr/>
          </p:nvSpPr>
          <p:spPr>
            <a:xfrm>
              <a:off x="8603007"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2" name="Freeform: Shape 301">
              <a:extLst>
                <a:ext uri="{FF2B5EF4-FFF2-40B4-BE49-F238E27FC236}">
                  <a16:creationId xmlns:a16="http://schemas.microsoft.com/office/drawing/2014/main" id="{1E07C0C7-FA68-4752-BC0B-68D70481BF63}"/>
                </a:ext>
              </a:extLst>
            </p:cNvPr>
            <p:cNvSpPr/>
            <p:nvPr/>
          </p:nvSpPr>
          <p:spPr>
            <a:xfrm>
              <a:off x="8832755" y="187625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03" name="Freeform: Shape 302">
              <a:extLst>
                <a:ext uri="{FF2B5EF4-FFF2-40B4-BE49-F238E27FC236}">
                  <a16:creationId xmlns:a16="http://schemas.microsoft.com/office/drawing/2014/main" id="{D90C0FF1-7C53-490B-A848-24D72DB77FA4}"/>
                </a:ext>
              </a:extLst>
            </p:cNvPr>
            <p:cNvSpPr/>
            <p:nvPr/>
          </p:nvSpPr>
          <p:spPr>
            <a:xfrm>
              <a:off x="8878705" y="187625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04" name="Freeform: Shape 303">
              <a:extLst>
                <a:ext uri="{FF2B5EF4-FFF2-40B4-BE49-F238E27FC236}">
                  <a16:creationId xmlns:a16="http://schemas.microsoft.com/office/drawing/2014/main" id="{63A1D85C-F3F5-4925-9FA3-A902938EAF0C}"/>
                </a:ext>
              </a:extLst>
            </p:cNvPr>
            <p:cNvSpPr/>
            <p:nvPr/>
          </p:nvSpPr>
          <p:spPr>
            <a:xfrm>
              <a:off x="8480474" y="1975816"/>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05" name="Freeform: Shape 304">
              <a:extLst>
                <a:ext uri="{FF2B5EF4-FFF2-40B4-BE49-F238E27FC236}">
                  <a16:creationId xmlns:a16="http://schemas.microsoft.com/office/drawing/2014/main" id="{44B769A6-8A2D-460E-9B96-85CF6229920D}"/>
                </a:ext>
              </a:extLst>
            </p:cNvPr>
            <p:cNvSpPr/>
            <p:nvPr/>
          </p:nvSpPr>
          <p:spPr>
            <a:xfrm>
              <a:off x="8499620"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6" name="Freeform: Shape 305">
              <a:extLst>
                <a:ext uri="{FF2B5EF4-FFF2-40B4-BE49-F238E27FC236}">
                  <a16:creationId xmlns:a16="http://schemas.microsoft.com/office/drawing/2014/main" id="{997DF74E-C993-4CB9-A69A-C6CC32EDEB69}"/>
                </a:ext>
              </a:extLst>
            </p:cNvPr>
            <p:cNvSpPr/>
            <p:nvPr/>
          </p:nvSpPr>
          <p:spPr>
            <a:xfrm>
              <a:off x="8534082"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7" name="Freeform: Shape 306">
              <a:extLst>
                <a:ext uri="{FF2B5EF4-FFF2-40B4-BE49-F238E27FC236}">
                  <a16:creationId xmlns:a16="http://schemas.microsoft.com/office/drawing/2014/main" id="{3D5F413D-0608-436B-A1E1-37467A8E981D}"/>
                </a:ext>
              </a:extLst>
            </p:cNvPr>
            <p:cNvSpPr/>
            <p:nvPr/>
          </p:nvSpPr>
          <p:spPr>
            <a:xfrm>
              <a:off x="8568544"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8" name="Freeform: Shape 307">
              <a:extLst>
                <a:ext uri="{FF2B5EF4-FFF2-40B4-BE49-F238E27FC236}">
                  <a16:creationId xmlns:a16="http://schemas.microsoft.com/office/drawing/2014/main" id="{01ABD533-CB74-4493-9A34-9E1180A16C01}"/>
                </a:ext>
              </a:extLst>
            </p:cNvPr>
            <p:cNvSpPr/>
            <p:nvPr/>
          </p:nvSpPr>
          <p:spPr>
            <a:xfrm>
              <a:off x="8603007"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9" name="Freeform: Shape 308">
              <a:extLst>
                <a:ext uri="{FF2B5EF4-FFF2-40B4-BE49-F238E27FC236}">
                  <a16:creationId xmlns:a16="http://schemas.microsoft.com/office/drawing/2014/main" id="{5C26E1AC-EDF3-46BD-8384-D2D69725404C}"/>
                </a:ext>
              </a:extLst>
            </p:cNvPr>
            <p:cNvSpPr/>
            <p:nvPr/>
          </p:nvSpPr>
          <p:spPr>
            <a:xfrm>
              <a:off x="8480474" y="2125152"/>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10" name="Freeform: Shape 309">
              <a:extLst>
                <a:ext uri="{FF2B5EF4-FFF2-40B4-BE49-F238E27FC236}">
                  <a16:creationId xmlns:a16="http://schemas.microsoft.com/office/drawing/2014/main" id="{A1D03A0E-ED26-4F56-90FA-AD6EC0B9E0A7}"/>
                </a:ext>
              </a:extLst>
            </p:cNvPr>
            <p:cNvSpPr/>
            <p:nvPr/>
          </p:nvSpPr>
          <p:spPr>
            <a:xfrm>
              <a:off x="8499620"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1" name="Freeform: Shape 310">
              <a:extLst>
                <a:ext uri="{FF2B5EF4-FFF2-40B4-BE49-F238E27FC236}">
                  <a16:creationId xmlns:a16="http://schemas.microsoft.com/office/drawing/2014/main" id="{9477E232-E3D9-4642-8F72-ACE1BFD1247A}"/>
                </a:ext>
              </a:extLst>
            </p:cNvPr>
            <p:cNvSpPr/>
            <p:nvPr/>
          </p:nvSpPr>
          <p:spPr>
            <a:xfrm>
              <a:off x="8534082"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2" name="Freeform: Shape 311">
              <a:extLst>
                <a:ext uri="{FF2B5EF4-FFF2-40B4-BE49-F238E27FC236}">
                  <a16:creationId xmlns:a16="http://schemas.microsoft.com/office/drawing/2014/main" id="{61B5A62F-4992-418A-90B9-B2E299F194CD}"/>
                </a:ext>
              </a:extLst>
            </p:cNvPr>
            <p:cNvSpPr/>
            <p:nvPr/>
          </p:nvSpPr>
          <p:spPr>
            <a:xfrm>
              <a:off x="8568544"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3" name="Freeform: Shape 312">
              <a:extLst>
                <a:ext uri="{FF2B5EF4-FFF2-40B4-BE49-F238E27FC236}">
                  <a16:creationId xmlns:a16="http://schemas.microsoft.com/office/drawing/2014/main" id="{4D663CB3-BDF8-4E18-8EA8-2FA53307D617}"/>
                </a:ext>
              </a:extLst>
            </p:cNvPr>
            <p:cNvSpPr/>
            <p:nvPr/>
          </p:nvSpPr>
          <p:spPr>
            <a:xfrm>
              <a:off x="8603007"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4" name="Freeform: Shape 313">
              <a:extLst>
                <a:ext uri="{FF2B5EF4-FFF2-40B4-BE49-F238E27FC236}">
                  <a16:creationId xmlns:a16="http://schemas.microsoft.com/office/drawing/2014/main" id="{57A42CFB-285C-44AE-9808-687D58A40931}"/>
                </a:ext>
              </a:extLst>
            </p:cNvPr>
            <p:cNvSpPr/>
            <p:nvPr/>
          </p:nvSpPr>
          <p:spPr>
            <a:xfrm>
              <a:off x="8832755" y="217493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15" name="Freeform: Shape 314">
              <a:extLst>
                <a:ext uri="{FF2B5EF4-FFF2-40B4-BE49-F238E27FC236}">
                  <a16:creationId xmlns:a16="http://schemas.microsoft.com/office/drawing/2014/main" id="{B1B2A8F5-0C41-41CB-B580-EDC6610CBD7B}"/>
                </a:ext>
              </a:extLst>
            </p:cNvPr>
            <p:cNvSpPr/>
            <p:nvPr/>
          </p:nvSpPr>
          <p:spPr>
            <a:xfrm>
              <a:off x="8878705" y="217493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16" name="Freeform: Shape 315">
              <a:extLst>
                <a:ext uri="{FF2B5EF4-FFF2-40B4-BE49-F238E27FC236}">
                  <a16:creationId xmlns:a16="http://schemas.microsoft.com/office/drawing/2014/main" id="{F213E0D2-F4A1-47C9-97C1-4DC88B08277D}"/>
                </a:ext>
              </a:extLst>
            </p:cNvPr>
            <p:cNvSpPr/>
            <p:nvPr/>
          </p:nvSpPr>
          <p:spPr>
            <a:xfrm>
              <a:off x="8480474" y="2274489"/>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17" name="Freeform: Shape 316">
              <a:extLst>
                <a:ext uri="{FF2B5EF4-FFF2-40B4-BE49-F238E27FC236}">
                  <a16:creationId xmlns:a16="http://schemas.microsoft.com/office/drawing/2014/main" id="{A058ADDF-28D1-4F0C-8ACF-CA33D0BF1B4C}"/>
                </a:ext>
              </a:extLst>
            </p:cNvPr>
            <p:cNvSpPr/>
            <p:nvPr/>
          </p:nvSpPr>
          <p:spPr>
            <a:xfrm>
              <a:off x="8499620"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8" name="Freeform: Shape 317">
              <a:extLst>
                <a:ext uri="{FF2B5EF4-FFF2-40B4-BE49-F238E27FC236}">
                  <a16:creationId xmlns:a16="http://schemas.microsoft.com/office/drawing/2014/main" id="{B035BE87-F7CD-417E-97E1-DFBD8EE54203}"/>
                </a:ext>
              </a:extLst>
            </p:cNvPr>
            <p:cNvSpPr/>
            <p:nvPr/>
          </p:nvSpPr>
          <p:spPr>
            <a:xfrm>
              <a:off x="8534082"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9" name="Freeform: Shape 318">
              <a:extLst>
                <a:ext uri="{FF2B5EF4-FFF2-40B4-BE49-F238E27FC236}">
                  <a16:creationId xmlns:a16="http://schemas.microsoft.com/office/drawing/2014/main" id="{F4257370-01A0-444E-B9CC-3C0B40456F88}"/>
                </a:ext>
              </a:extLst>
            </p:cNvPr>
            <p:cNvSpPr/>
            <p:nvPr/>
          </p:nvSpPr>
          <p:spPr>
            <a:xfrm>
              <a:off x="8568544"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0" name="Freeform: Shape 319">
              <a:extLst>
                <a:ext uri="{FF2B5EF4-FFF2-40B4-BE49-F238E27FC236}">
                  <a16:creationId xmlns:a16="http://schemas.microsoft.com/office/drawing/2014/main" id="{3F6B8C67-8EB8-4B5C-B2AB-2391F41F3C00}"/>
                </a:ext>
              </a:extLst>
            </p:cNvPr>
            <p:cNvSpPr/>
            <p:nvPr/>
          </p:nvSpPr>
          <p:spPr>
            <a:xfrm>
              <a:off x="8603007"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1" name="Freeform: Shape 320">
              <a:extLst>
                <a:ext uri="{FF2B5EF4-FFF2-40B4-BE49-F238E27FC236}">
                  <a16:creationId xmlns:a16="http://schemas.microsoft.com/office/drawing/2014/main" id="{215FF697-D9BD-4BBA-8E64-E1CC784AB553}"/>
                </a:ext>
              </a:extLst>
            </p:cNvPr>
            <p:cNvSpPr/>
            <p:nvPr/>
          </p:nvSpPr>
          <p:spPr>
            <a:xfrm>
              <a:off x="8832755" y="232426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22" name="Freeform: Shape 321">
              <a:extLst>
                <a:ext uri="{FF2B5EF4-FFF2-40B4-BE49-F238E27FC236}">
                  <a16:creationId xmlns:a16="http://schemas.microsoft.com/office/drawing/2014/main" id="{4F5B75D1-CE89-4946-AFAF-963C30754BEA}"/>
                </a:ext>
              </a:extLst>
            </p:cNvPr>
            <p:cNvSpPr/>
            <p:nvPr/>
          </p:nvSpPr>
          <p:spPr>
            <a:xfrm>
              <a:off x="8878705" y="232426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23" name="Freeform: Shape 322">
              <a:extLst>
                <a:ext uri="{FF2B5EF4-FFF2-40B4-BE49-F238E27FC236}">
                  <a16:creationId xmlns:a16="http://schemas.microsoft.com/office/drawing/2014/main" id="{D44F198B-8A4D-45A3-81B0-2A8626BF90D3}"/>
                </a:ext>
              </a:extLst>
            </p:cNvPr>
            <p:cNvSpPr/>
            <p:nvPr/>
          </p:nvSpPr>
          <p:spPr>
            <a:xfrm>
              <a:off x="8480474" y="2423826"/>
              <a:ext cx="650955" cy="344623"/>
            </a:xfrm>
            <a:custGeom>
              <a:avLst/>
              <a:gdLst>
                <a:gd name="connsiteX0" fmla="*/ 115193 w 650954"/>
                <a:gd name="connsiteY0" fmla="*/ 115194 h 344623"/>
                <a:gd name="connsiteX1" fmla="*/ 570862 w 650954"/>
                <a:gd name="connsiteY1" fmla="*/ 115194 h 344623"/>
                <a:gd name="connsiteX2" fmla="*/ 570862 w 650954"/>
                <a:gd name="connsiteY2" fmla="*/ 245385 h 344623"/>
                <a:gd name="connsiteX3" fmla="*/ 115193 w 650954"/>
                <a:gd name="connsiteY3" fmla="*/ 245385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4"/>
                  </a:moveTo>
                  <a:lnTo>
                    <a:pt x="570862" y="115194"/>
                  </a:lnTo>
                  <a:lnTo>
                    <a:pt x="570862" y="245385"/>
                  </a:lnTo>
                  <a:lnTo>
                    <a:pt x="115193" y="245385"/>
                  </a:lnTo>
                  <a:close/>
                </a:path>
              </a:pathLst>
            </a:custGeom>
            <a:solidFill>
              <a:srgbClr val="1070C4"/>
            </a:solidFill>
            <a:ln w="38206" cap="flat">
              <a:noFill/>
              <a:prstDash val="solid"/>
              <a:miter/>
            </a:ln>
          </p:spPr>
          <p:txBody>
            <a:bodyPr rtlCol="0" anchor="ctr"/>
            <a:lstStyle/>
            <a:p>
              <a:endParaRPr lang="en-US" sz="1836"/>
            </a:p>
          </p:txBody>
        </p:sp>
        <p:sp>
          <p:nvSpPr>
            <p:cNvPr id="324" name="Freeform: Shape 323">
              <a:extLst>
                <a:ext uri="{FF2B5EF4-FFF2-40B4-BE49-F238E27FC236}">
                  <a16:creationId xmlns:a16="http://schemas.microsoft.com/office/drawing/2014/main" id="{411E5A1C-97DB-472C-B5FF-C9654C95C8AB}"/>
                </a:ext>
              </a:extLst>
            </p:cNvPr>
            <p:cNvSpPr/>
            <p:nvPr/>
          </p:nvSpPr>
          <p:spPr>
            <a:xfrm>
              <a:off x="8499620"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5" name="Freeform: Shape 324">
              <a:extLst>
                <a:ext uri="{FF2B5EF4-FFF2-40B4-BE49-F238E27FC236}">
                  <a16:creationId xmlns:a16="http://schemas.microsoft.com/office/drawing/2014/main" id="{13AA027E-6D4E-4D29-9DE3-DCB30D2ECE67}"/>
                </a:ext>
              </a:extLst>
            </p:cNvPr>
            <p:cNvSpPr/>
            <p:nvPr/>
          </p:nvSpPr>
          <p:spPr>
            <a:xfrm>
              <a:off x="8534082"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6" name="Freeform: Shape 325">
              <a:extLst>
                <a:ext uri="{FF2B5EF4-FFF2-40B4-BE49-F238E27FC236}">
                  <a16:creationId xmlns:a16="http://schemas.microsoft.com/office/drawing/2014/main" id="{2915D979-4B59-4196-9BB8-74014D3EFF4F}"/>
                </a:ext>
              </a:extLst>
            </p:cNvPr>
            <p:cNvSpPr/>
            <p:nvPr/>
          </p:nvSpPr>
          <p:spPr>
            <a:xfrm>
              <a:off x="8568544"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7" name="Freeform: Shape 326">
              <a:extLst>
                <a:ext uri="{FF2B5EF4-FFF2-40B4-BE49-F238E27FC236}">
                  <a16:creationId xmlns:a16="http://schemas.microsoft.com/office/drawing/2014/main" id="{0C9C03F8-910D-4A5E-A98A-57EB9C160734}"/>
                </a:ext>
              </a:extLst>
            </p:cNvPr>
            <p:cNvSpPr/>
            <p:nvPr/>
          </p:nvSpPr>
          <p:spPr>
            <a:xfrm>
              <a:off x="8603007"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8" name="Freeform: Shape 327">
              <a:extLst>
                <a:ext uri="{FF2B5EF4-FFF2-40B4-BE49-F238E27FC236}">
                  <a16:creationId xmlns:a16="http://schemas.microsoft.com/office/drawing/2014/main" id="{76B4D598-1F2B-4889-8A6A-98E2C8F3D488}"/>
                </a:ext>
              </a:extLst>
            </p:cNvPr>
            <p:cNvSpPr/>
            <p:nvPr/>
          </p:nvSpPr>
          <p:spPr>
            <a:xfrm>
              <a:off x="8832755" y="247360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29" name="Freeform: Shape 328">
              <a:extLst>
                <a:ext uri="{FF2B5EF4-FFF2-40B4-BE49-F238E27FC236}">
                  <a16:creationId xmlns:a16="http://schemas.microsoft.com/office/drawing/2014/main" id="{4B46B271-D97A-4EE4-AABB-CDDBA30521DD}"/>
                </a:ext>
              </a:extLst>
            </p:cNvPr>
            <p:cNvSpPr/>
            <p:nvPr/>
          </p:nvSpPr>
          <p:spPr>
            <a:xfrm>
              <a:off x="8878705" y="247360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30" name="Freeform: Shape 329">
              <a:extLst>
                <a:ext uri="{FF2B5EF4-FFF2-40B4-BE49-F238E27FC236}">
                  <a16:creationId xmlns:a16="http://schemas.microsoft.com/office/drawing/2014/main" id="{0154CB14-7E06-42A0-874D-20E3114EF113}"/>
                </a:ext>
              </a:extLst>
            </p:cNvPr>
            <p:cNvSpPr/>
            <p:nvPr/>
          </p:nvSpPr>
          <p:spPr>
            <a:xfrm>
              <a:off x="9054846" y="1684801"/>
              <a:ext cx="765829" cy="1378492"/>
            </a:xfrm>
            <a:custGeom>
              <a:avLst/>
              <a:gdLst>
                <a:gd name="connsiteX0" fmla="*/ 115193 w 765828"/>
                <a:gd name="connsiteY0" fmla="*/ 115193 h 1378492"/>
                <a:gd name="connsiteX1" fmla="*/ 678078 w 765828"/>
                <a:gd name="connsiteY1" fmla="*/ 115193 h 1378492"/>
                <a:gd name="connsiteX2" fmla="*/ 678078 w 765828"/>
                <a:gd name="connsiteY2" fmla="*/ 1286912 h 1378492"/>
                <a:gd name="connsiteX3" fmla="*/ 115193 w 765828"/>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765828" h="1378492">
                  <a:moveTo>
                    <a:pt x="115193" y="115193"/>
                  </a:moveTo>
                  <a:lnTo>
                    <a:pt x="678078" y="115193"/>
                  </a:lnTo>
                  <a:lnTo>
                    <a:pt x="678078" y="1286912"/>
                  </a:lnTo>
                  <a:lnTo>
                    <a:pt x="115193" y="1286912"/>
                  </a:lnTo>
                  <a:close/>
                </a:path>
              </a:pathLst>
            </a:custGeom>
            <a:solidFill>
              <a:srgbClr val="09538F"/>
            </a:solidFill>
            <a:ln w="38206" cap="flat">
              <a:noFill/>
              <a:prstDash val="solid"/>
              <a:miter/>
            </a:ln>
          </p:spPr>
          <p:txBody>
            <a:bodyPr rtlCol="0" anchor="ctr"/>
            <a:lstStyle/>
            <a:p>
              <a:endParaRPr lang="en-US" sz="1836"/>
            </a:p>
          </p:txBody>
        </p:sp>
        <p:sp>
          <p:nvSpPr>
            <p:cNvPr id="331" name="Freeform: Shape 330">
              <a:extLst>
                <a:ext uri="{FF2B5EF4-FFF2-40B4-BE49-F238E27FC236}">
                  <a16:creationId xmlns:a16="http://schemas.microsoft.com/office/drawing/2014/main" id="{EBE01124-1B97-4080-AFDF-3C697FF0D8E8}"/>
                </a:ext>
              </a:extLst>
            </p:cNvPr>
            <p:cNvSpPr/>
            <p:nvPr/>
          </p:nvSpPr>
          <p:spPr>
            <a:xfrm>
              <a:off x="9617730" y="1684801"/>
              <a:ext cx="382914" cy="1378492"/>
            </a:xfrm>
            <a:custGeom>
              <a:avLst/>
              <a:gdLst>
                <a:gd name="connsiteX0" fmla="*/ 115193 w 382914"/>
                <a:gd name="connsiteY0" fmla="*/ 115193 h 1378492"/>
                <a:gd name="connsiteX1" fmla="*/ 279847 w 382914"/>
                <a:gd name="connsiteY1" fmla="*/ 115193 h 1378492"/>
                <a:gd name="connsiteX2" fmla="*/ 279847 w 382914"/>
                <a:gd name="connsiteY2" fmla="*/ 1286912 h 1378492"/>
                <a:gd name="connsiteX3" fmla="*/ 115194 w 382914"/>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382914" h="1378492">
                  <a:moveTo>
                    <a:pt x="115193" y="115193"/>
                  </a:moveTo>
                  <a:lnTo>
                    <a:pt x="279847" y="115193"/>
                  </a:lnTo>
                  <a:lnTo>
                    <a:pt x="279847" y="1286912"/>
                  </a:lnTo>
                  <a:lnTo>
                    <a:pt x="115194" y="1286912"/>
                  </a:lnTo>
                  <a:close/>
                </a:path>
              </a:pathLst>
            </a:custGeom>
            <a:solidFill>
              <a:srgbClr val="1070C4"/>
            </a:solidFill>
            <a:ln w="38206" cap="flat">
              <a:noFill/>
              <a:prstDash val="solid"/>
              <a:miter/>
            </a:ln>
          </p:spPr>
          <p:txBody>
            <a:bodyPr rtlCol="0" anchor="ctr"/>
            <a:lstStyle/>
            <a:p>
              <a:endParaRPr lang="en-US" sz="1836"/>
            </a:p>
          </p:txBody>
        </p:sp>
        <p:sp>
          <p:nvSpPr>
            <p:cNvPr id="332" name="Freeform: Shape 331">
              <a:extLst>
                <a:ext uri="{FF2B5EF4-FFF2-40B4-BE49-F238E27FC236}">
                  <a16:creationId xmlns:a16="http://schemas.microsoft.com/office/drawing/2014/main" id="{698AD89F-82E4-4450-853C-CC5D0CE0DEF9}"/>
                </a:ext>
              </a:extLst>
            </p:cNvPr>
            <p:cNvSpPr/>
            <p:nvPr/>
          </p:nvSpPr>
          <p:spPr>
            <a:xfrm>
              <a:off x="9108454" y="1742238"/>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33" name="Freeform: Shape 332">
              <a:extLst>
                <a:ext uri="{FF2B5EF4-FFF2-40B4-BE49-F238E27FC236}">
                  <a16:creationId xmlns:a16="http://schemas.microsoft.com/office/drawing/2014/main" id="{7F5D86CF-450C-4407-952A-B00805A73F91}"/>
                </a:ext>
              </a:extLst>
            </p:cNvPr>
            <p:cNvSpPr/>
            <p:nvPr/>
          </p:nvSpPr>
          <p:spPr>
            <a:xfrm>
              <a:off x="9131429"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34" name="Freeform: Shape 333">
              <a:extLst>
                <a:ext uri="{FF2B5EF4-FFF2-40B4-BE49-F238E27FC236}">
                  <a16:creationId xmlns:a16="http://schemas.microsoft.com/office/drawing/2014/main" id="{8759E3FE-7B35-4363-9789-CBAED8B93C03}"/>
                </a:ext>
              </a:extLst>
            </p:cNvPr>
            <p:cNvSpPr/>
            <p:nvPr/>
          </p:nvSpPr>
          <p:spPr>
            <a:xfrm>
              <a:off x="9165891"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35" name="Freeform: Shape 334">
              <a:extLst>
                <a:ext uri="{FF2B5EF4-FFF2-40B4-BE49-F238E27FC236}">
                  <a16:creationId xmlns:a16="http://schemas.microsoft.com/office/drawing/2014/main" id="{8F6D961D-CFEE-49F7-A932-E44A4FCBE619}"/>
                </a:ext>
              </a:extLst>
            </p:cNvPr>
            <p:cNvSpPr/>
            <p:nvPr/>
          </p:nvSpPr>
          <p:spPr>
            <a:xfrm>
              <a:off x="9196524"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36" name="Freeform: Shape 335">
              <a:extLst>
                <a:ext uri="{FF2B5EF4-FFF2-40B4-BE49-F238E27FC236}">
                  <a16:creationId xmlns:a16="http://schemas.microsoft.com/office/drawing/2014/main" id="{AE5ADAE0-FA15-4741-A61C-5ED27BA44442}"/>
                </a:ext>
              </a:extLst>
            </p:cNvPr>
            <p:cNvSpPr/>
            <p:nvPr/>
          </p:nvSpPr>
          <p:spPr>
            <a:xfrm>
              <a:off x="9230986"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37" name="Freeform: Shape 336">
              <a:extLst>
                <a:ext uri="{FF2B5EF4-FFF2-40B4-BE49-F238E27FC236}">
                  <a16:creationId xmlns:a16="http://schemas.microsoft.com/office/drawing/2014/main" id="{217FB293-16BF-47EF-8D7F-0865AD5B87A0}"/>
                </a:ext>
              </a:extLst>
            </p:cNvPr>
            <p:cNvSpPr/>
            <p:nvPr/>
          </p:nvSpPr>
          <p:spPr>
            <a:xfrm>
              <a:off x="9460735" y="179201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38" name="Freeform: Shape 337">
              <a:extLst>
                <a:ext uri="{FF2B5EF4-FFF2-40B4-BE49-F238E27FC236}">
                  <a16:creationId xmlns:a16="http://schemas.microsoft.com/office/drawing/2014/main" id="{6209BB97-1F60-4115-9D28-EBFC56AEDA95}"/>
                </a:ext>
              </a:extLst>
            </p:cNvPr>
            <p:cNvSpPr/>
            <p:nvPr/>
          </p:nvSpPr>
          <p:spPr>
            <a:xfrm>
              <a:off x="9506685" y="179201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39" name="Freeform: Shape 338">
              <a:extLst>
                <a:ext uri="{FF2B5EF4-FFF2-40B4-BE49-F238E27FC236}">
                  <a16:creationId xmlns:a16="http://schemas.microsoft.com/office/drawing/2014/main" id="{0B197319-3504-4579-B46F-267E7CF8E59D}"/>
                </a:ext>
              </a:extLst>
            </p:cNvPr>
            <p:cNvSpPr/>
            <p:nvPr/>
          </p:nvSpPr>
          <p:spPr>
            <a:xfrm>
              <a:off x="9108454" y="1891574"/>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40" name="Freeform: Shape 339">
              <a:extLst>
                <a:ext uri="{FF2B5EF4-FFF2-40B4-BE49-F238E27FC236}">
                  <a16:creationId xmlns:a16="http://schemas.microsoft.com/office/drawing/2014/main" id="{CC7B3123-D5F8-4F2D-847A-A73BA4D5A2C1}"/>
                </a:ext>
              </a:extLst>
            </p:cNvPr>
            <p:cNvSpPr/>
            <p:nvPr/>
          </p:nvSpPr>
          <p:spPr>
            <a:xfrm>
              <a:off x="9131429"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1" name="Freeform: Shape 340">
              <a:extLst>
                <a:ext uri="{FF2B5EF4-FFF2-40B4-BE49-F238E27FC236}">
                  <a16:creationId xmlns:a16="http://schemas.microsoft.com/office/drawing/2014/main" id="{9EB51B1B-C2D1-48F3-917E-43E8B106A636}"/>
                </a:ext>
              </a:extLst>
            </p:cNvPr>
            <p:cNvSpPr/>
            <p:nvPr/>
          </p:nvSpPr>
          <p:spPr>
            <a:xfrm>
              <a:off x="9165891"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2" name="Freeform: Shape 341">
              <a:extLst>
                <a:ext uri="{FF2B5EF4-FFF2-40B4-BE49-F238E27FC236}">
                  <a16:creationId xmlns:a16="http://schemas.microsoft.com/office/drawing/2014/main" id="{3E14D1D2-9B19-4980-9923-48187BD90DD0}"/>
                </a:ext>
              </a:extLst>
            </p:cNvPr>
            <p:cNvSpPr/>
            <p:nvPr/>
          </p:nvSpPr>
          <p:spPr>
            <a:xfrm>
              <a:off x="9196524"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3" name="Freeform: Shape 342">
              <a:extLst>
                <a:ext uri="{FF2B5EF4-FFF2-40B4-BE49-F238E27FC236}">
                  <a16:creationId xmlns:a16="http://schemas.microsoft.com/office/drawing/2014/main" id="{D03CA0F5-27D2-4FF4-A323-D6C3537A68D8}"/>
                </a:ext>
              </a:extLst>
            </p:cNvPr>
            <p:cNvSpPr/>
            <p:nvPr/>
          </p:nvSpPr>
          <p:spPr>
            <a:xfrm>
              <a:off x="9230986"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4" name="Freeform: Shape 343">
              <a:extLst>
                <a:ext uri="{FF2B5EF4-FFF2-40B4-BE49-F238E27FC236}">
                  <a16:creationId xmlns:a16="http://schemas.microsoft.com/office/drawing/2014/main" id="{E6800396-DC3A-435B-AD5A-F366930E1F03}"/>
                </a:ext>
              </a:extLst>
            </p:cNvPr>
            <p:cNvSpPr/>
            <p:nvPr/>
          </p:nvSpPr>
          <p:spPr>
            <a:xfrm>
              <a:off x="9460735" y="194135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45" name="Freeform: Shape 344">
              <a:extLst>
                <a:ext uri="{FF2B5EF4-FFF2-40B4-BE49-F238E27FC236}">
                  <a16:creationId xmlns:a16="http://schemas.microsoft.com/office/drawing/2014/main" id="{51A994B5-D42F-4990-A99B-DC6D7BF74DD4}"/>
                </a:ext>
              </a:extLst>
            </p:cNvPr>
            <p:cNvSpPr/>
            <p:nvPr/>
          </p:nvSpPr>
          <p:spPr>
            <a:xfrm>
              <a:off x="9506685" y="194135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46" name="Freeform: Shape 345">
              <a:extLst>
                <a:ext uri="{FF2B5EF4-FFF2-40B4-BE49-F238E27FC236}">
                  <a16:creationId xmlns:a16="http://schemas.microsoft.com/office/drawing/2014/main" id="{541DB8FD-AB94-4CCA-BA34-293DC997F847}"/>
                </a:ext>
              </a:extLst>
            </p:cNvPr>
            <p:cNvSpPr/>
            <p:nvPr/>
          </p:nvSpPr>
          <p:spPr>
            <a:xfrm>
              <a:off x="9108454" y="2040911"/>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47" name="Freeform: Shape 346">
              <a:extLst>
                <a:ext uri="{FF2B5EF4-FFF2-40B4-BE49-F238E27FC236}">
                  <a16:creationId xmlns:a16="http://schemas.microsoft.com/office/drawing/2014/main" id="{F672FAFA-001B-4D3B-ADBF-9158BCD3A8E9}"/>
                </a:ext>
              </a:extLst>
            </p:cNvPr>
            <p:cNvSpPr/>
            <p:nvPr/>
          </p:nvSpPr>
          <p:spPr>
            <a:xfrm>
              <a:off x="9131429"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8" name="Freeform: Shape 347">
              <a:extLst>
                <a:ext uri="{FF2B5EF4-FFF2-40B4-BE49-F238E27FC236}">
                  <a16:creationId xmlns:a16="http://schemas.microsoft.com/office/drawing/2014/main" id="{98A980B2-81E3-4902-8ED1-AD4860AA494E}"/>
                </a:ext>
              </a:extLst>
            </p:cNvPr>
            <p:cNvSpPr/>
            <p:nvPr/>
          </p:nvSpPr>
          <p:spPr>
            <a:xfrm>
              <a:off x="9165891"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9" name="Freeform: Shape 348">
              <a:extLst>
                <a:ext uri="{FF2B5EF4-FFF2-40B4-BE49-F238E27FC236}">
                  <a16:creationId xmlns:a16="http://schemas.microsoft.com/office/drawing/2014/main" id="{3D01BE67-835A-419F-B167-97B7448A0DF7}"/>
                </a:ext>
              </a:extLst>
            </p:cNvPr>
            <p:cNvSpPr/>
            <p:nvPr/>
          </p:nvSpPr>
          <p:spPr>
            <a:xfrm>
              <a:off x="9196524"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0" name="Freeform: Shape 349">
              <a:extLst>
                <a:ext uri="{FF2B5EF4-FFF2-40B4-BE49-F238E27FC236}">
                  <a16:creationId xmlns:a16="http://schemas.microsoft.com/office/drawing/2014/main" id="{F465D8D8-E717-4428-81DA-AA4209AE888F}"/>
                </a:ext>
              </a:extLst>
            </p:cNvPr>
            <p:cNvSpPr/>
            <p:nvPr/>
          </p:nvSpPr>
          <p:spPr>
            <a:xfrm>
              <a:off x="9230986"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1" name="Freeform: Shape 350">
              <a:extLst>
                <a:ext uri="{FF2B5EF4-FFF2-40B4-BE49-F238E27FC236}">
                  <a16:creationId xmlns:a16="http://schemas.microsoft.com/office/drawing/2014/main" id="{BA16B663-CF5D-4533-B737-C380002288DA}"/>
                </a:ext>
              </a:extLst>
            </p:cNvPr>
            <p:cNvSpPr/>
            <p:nvPr/>
          </p:nvSpPr>
          <p:spPr>
            <a:xfrm>
              <a:off x="9460735" y="209069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52" name="Freeform: Shape 351">
              <a:extLst>
                <a:ext uri="{FF2B5EF4-FFF2-40B4-BE49-F238E27FC236}">
                  <a16:creationId xmlns:a16="http://schemas.microsoft.com/office/drawing/2014/main" id="{7A9D1C2D-3A73-420B-A464-444E387BE8A0}"/>
                </a:ext>
              </a:extLst>
            </p:cNvPr>
            <p:cNvSpPr/>
            <p:nvPr/>
          </p:nvSpPr>
          <p:spPr>
            <a:xfrm>
              <a:off x="9506685" y="209069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53" name="Freeform: Shape 352">
              <a:extLst>
                <a:ext uri="{FF2B5EF4-FFF2-40B4-BE49-F238E27FC236}">
                  <a16:creationId xmlns:a16="http://schemas.microsoft.com/office/drawing/2014/main" id="{44B15478-3B42-49ED-B46E-287FE532B254}"/>
                </a:ext>
              </a:extLst>
            </p:cNvPr>
            <p:cNvSpPr/>
            <p:nvPr/>
          </p:nvSpPr>
          <p:spPr>
            <a:xfrm>
              <a:off x="9108454" y="2190248"/>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54" name="Freeform: Shape 353">
              <a:extLst>
                <a:ext uri="{FF2B5EF4-FFF2-40B4-BE49-F238E27FC236}">
                  <a16:creationId xmlns:a16="http://schemas.microsoft.com/office/drawing/2014/main" id="{1587AB18-8891-4D97-8AB2-5366AA83ED31}"/>
                </a:ext>
              </a:extLst>
            </p:cNvPr>
            <p:cNvSpPr/>
            <p:nvPr/>
          </p:nvSpPr>
          <p:spPr>
            <a:xfrm>
              <a:off x="9131429"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5" name="Freeform: Shape 354">
              <a:extLst>
                <a:ext uri="{FF2B5EF4-FFF2-40B4-BE49-F238E27FC236}">
                  <a16:creationId xmlns:a16="http://schemas.microsoft.com/office/drawing/2014/main" id="{3EC4ED6C-6A3D-4EDC-B20F-93FA3111FCD8}"/>
                </a:ext>
              </a:extLst>
            </p:cNvPr>
            <p:cNvSpPr/>
            <p:nvPr/>
          </p:nvSpPr>
          <p:spPr>
            <a:xfrm>
              <a:off x="9165891"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6" name="Freeform: Shape 355">
              <a:extLst>
                <a:ext uri="{FF2B5EF4-FFF2-40B4-BE49-F238E27FC236}">
                  <a16:creationId xmlns:a16="http://schemas.microsoft.com/office/drawing/2014/main" id="{BF694AC8-2287-4908-9FA8-3F8F1D9963A2}"/>
                </a:ext>
              </a:extLst>
            </p:cNvPr>
            <p:cNvSpPr/>
            <p:nvPr/>
          </p:nvSpPr>
          <p:spPr>
            <a:xfrm>
              <a:off x="9196524"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7" name="Freeform: Shape 356">
              <a:extLst>
                <a:ext uri="{FF2B5EF4-FFF2-40B4-BE49-F238E27FC236}">
                  <a16:creationId xmlns:a16="http://schemas.microsoft.com/office/drawing/2014/main" id="{3DC74DCD-4E96-4222-A674-83AABA2F3F89}"/>
                </a:ext>
              </a:extLst>
            </p:cNvPr>
            <p:cNvSpPr/>
            <p:nvPr/>
          </p:nvSpPr>
          <p:spPr>
            <a:xfrm>
              <a:off x="9230986"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8" name="Freeform: Shape 357">
              <a:extLst>
                <a:ext uri="{FF2B5EF4-FFF2-40B4-BE49-F238E27FC236}">
                  <a16:creationId xmlns:a16="http://schemas.microsoft.com/office/drawing/2014/main" id="{CB036D2F-A72B-4281-ACD7-6604DD351745}"/>
                </a:ext>
              </a:extLst>
            </p:cNvPr>
            <p:cNvSpPr/>
            <p:nvPr/>
          </p:nvSpPr>
          <p:spPr>
            <a:xfrm>
              <a:off x="9460735" y="224002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59" name="Freeform: Shape 358">
              <a:extLst>
                <a:ext uri="{FF2B5EF4-FFF2-40B4-BE49-F238E27FC236}">
                  <a16:creationId xmlns:a16="http://schemas.microsoft.com/office/drawing/2014/main" id="{B85FE254-24EF-4B25-9824-86A924322AB0}"/>
                </a:ext>
              </a:extLst>
            </p:cNvPr>
            <p:cNvSpPr/>
            <p:nvPr/>
          </p:nvSpPr>
          <p:spPr>
            <a:xfrm>
              <a:off x="9506685" y="224002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60" name="Freeform: Shape 359">
              <a:extLst>
                <a:ext uri="{FF2B5EF4-FFF2-40B4-BE49-F238E27FC236}">
                  <a16:creationId xmlns:a16="http://schemas.microsoft.com/office/drawing/2014/main" id="{F4654756-DBE1-4C40-8204-E31706D489A0}"/>
                </a:ext>
              </a:extLst>
            </p:cNvPr>
            <p:cNvSpPr/>
            <p:nvPr/>
          </p:nvSpPr>
          <p:spPr>
            <a:xfrm>
              <a:off x="9108454" y="2339584"/>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61" name="Freeform: Shape 360">
              <a:extLst>
                <a:ext uri="{FF2B5EF4-FFF2-40B4-BE49-F238E27FC236}">
                  <a16:creationId xmlns:a16="http://schemas.microsoft.com/office/drawing/2014/main" id="{B44BEBC0-5338-43C0-BC4A-8E7303FB1CE7}"/>
                </a:ext>
              </a:extLst>
            </p:cNvPr>
            <p:cNvSpPr/>
            <p:nvPr/>
          </p:nvSpPr>
          <p:spPr>
            <a:xfrm>
              <a:off x="9131429"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62" name="Freeform: Shape 361">
              <a:extLst>
                <a:ext uri="{FF2B5EF4-FFF2-40B4-BE49-F238E27FC236}">
                  <a16:creationId xmlns:a16="http://schemas.microsoft.com/office/drawing/2014/main" id="{8AB74D4A-A73D-4E2F-8F0B-B6473EB2E98D}"/>
                </a:ext>
              </a:extLst>
            </p:cNvPr>
            <p:cNvSpPr/>
            <p:nvPr/>
          </p:nvSpPr>
          <p:spPr>
            <a:xfrm>
              <a:off x="9165891"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63" name="Freeform: Shape 362">
              <a:extLst>
                <a:ext uri="{FF2B5EF4-FFF2-40B4-BE49-F238E27FC236}">
                  <a16:creationId xmlns:a16="http://schemas.microsoft.com/office/drawing/2014/main" id="{9A69F310-A375-47D0-BC38-FEFE3137BB2D}"/>
                </a:ext>
              </a:extLst>
            </p:cNvPr>
            <p:cNvSpPr/>
            <p:nvPr/>
          </p:nvSpPr>
          <p:spPr>
            <a:xfrm>
              <a:off x="9196524"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64" name="Freeform: Shape 363">
              <a:extLst>
                <a:ext uri="{FF2B5EF4-FFF2-40B4-BE49-F238E27FC236}">
                  <a16:creationId xmlns:a16="http://schemas.microsoft.com/office/drawing/2014/main" id="{D2B972F7-9C5A-4E4C-8A1C-746C3A091DCF}"/>
                </a:ext>
              </a:extLst>
            </p:cNvPr>
            <p:cNvSpPr/>
            <p:nvPr/>
          </p:nvSpPr>
          <p:spPr>
            <a:xfrm>
              <a:off x="9230986"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65" name="Freeform: Shape 364">
              <a:extLst>
                <a:ext uri="{FF2B5EF4-FFF2-40B4-BE49-F238E27FC236}">
                  <a16:creationId xmlns:a16="http://schemas.microsoft.com/office/drawing/2014/main" id="{976047FF-C17C-4637-A384-4B0D5F6E3678}"/>
                </a:ext>
              </a:extLst>
            </p:cNvPr>
            <p:cNvSpPr/>
            <p:nvPr/>
          </p:nvSpPr>
          <p:spPr>
            <a:xfrm>
              <a:off x="9460735" y="238936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66" name="Freeform: Shape 365">
              <a:extLst>
                <a:ext uri="{FF2B5EF4-FFF2-40B4-BE49-F238E27FC236}">
                  <a16:creationId xmlns:a16="http://schemas.microsoft.com/office/drawing/2014/main" id="{49B8C671-613A-4BF8-B1BA-DE8CFC34AF34}"/>
                </a:ext>
              </a:extLst>
            </p:cNvPr>
            <p:cNvSpPr/>
            <p:nvPr/>
          </p:nvSpPr>
          <p:spPr>
            <a:xfrm>
              <a:off x="9506685" y="238936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67" name="Freeform: Shape 366">
              <a:extLst>
                <a:ext uri="{FF2B5EF4-FFF2-40B4-BE49-F238E27FC236}">
                  <a16:creationId xmlns:a16="http://schemas.microsoft.com/office/drawing/2014/main" id="{6F4A2B21-79E7-42CD-AA50-CAC9697F60FD}"/>
                </a:ext>
              </a:extLst>
            </p:cNvPr>
            <p:cNvSpPr/>
            <p:nvPr/>
          </p:nvSpPr>
          <p:spPr>
            <a:xfrm>
              <a:off x="9108454" y="2488921"/>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68" name="Freeform: Shape 367">
              <a:extLst>
                <a:ext uri="{FF2B5EF4-FFF2-40B4-BE49-F238E27FC236}">
                  <a16:creationId xmlns:a16="http://schemas.microsoft.com/office/drawing/2014/main" id="{5465431F-80D7-4E19-B49C-C4058A1F4069}"/>
                </a:ext>
              </a:extLst>
            </p:cNvPr>
            <p:cNvSpPr/>
            <p:nvPr/>
          </p:nvSpPr>
          <p:spPr>
            <a:xfrm>
              <a:off x="9131429"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69" name="Freeform: Shape 368">
              <a:extLst>
                <a:ext uri="{FF2B5EF4-FFF2-40B4-BE49-F238E27FC236}">
                  <a16:creationId xmlns:a16="http://schemas.microsoft.com/office/drawing/2014/main" id="{44645C6C-CAD4-4FCD-960B-9EC0C16C452D}"/>
                </a:ext>
              </a:extLst>
            </p:cNvPr>
            <p:cNvSpPr/>
            <p:nvPr/>
          </p:nvSpPr>
          <p:spPr>
            <a:xfrm>
              <a:off x="9165891"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0" name="Freeform: Shape 369">
              <a:extLst>
                <a:ext uri="{FF2B5EF4-FFF2-40B4-BE49-F238E27FC236}">
                  <a16:creationId xmlns:a16="http://schemas.microsoft.com/office/drawing/2014/main" id="{75B37EE5-7CF9-41BD-B04E-98939B0D5CB6}"/>
                </a:ext>
              </a:extLst>
            </p:cNvPr>
            <p:cNvSpPr/>
            <p:nvPr/>
          </p:nvSpPr>
          <p:spPr>
            <a:xfrm>
              <a:off x="9196524"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1" name="Freeform: Shape 370">
              <a:extLst>
                <a:ext uri="{FF2B5EF4-FFF2-40B4-BE49-F238E27FC236}">
                  <a16:creationId xmlns:a16="http://schemas.microsoft.com/office/drawing/2014/main" id="{48AF5486-4B9A-458F-8107-2E8FCF6063BB}"/>
                </a:ext>
              </a:extLst>
            </p:cNvPr>
            <p:cNvSpPr/>
            <p:nvPr/>
          </p:nvSpPr>
          <p:spPr>
            <a:xfrm>
              <a:off x="9230986"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2" name="Freeform: Shape 371">
              <a:extLst>
                <a:ext uri="{FF2B5EF4-FFF2-40B4-BE49-F238E27FC236}">
                  <a16:creationId xmlns:a16="http://schemas.microsoft.com/office/drawing/2014/main" id="{EA6E2A87-36DA-422A-BC65-F5C3285B8C12}"/>
                </a:ext>
              </a:extLst>
            </p:cNvPr>
            <p:cNvSpPr/>
            <p:nvPr/>
          </p:nvSpPr>
          <p:spPr>
            <a:xfrm>
              <a:off x="9460735" y="253870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73" name="Freeform: Shape 372">
              <a:extLst>
                <a:ext uri="{FF2B5EF4-FFF2-40B4-BE49-F238E27FC236}">
                  <a16:creationId xmlns:a16="http://schemas.microsoft.com/office/drawing/2014/main" id="{8593ADFF-0D23-44DE-9FC0-8241FFE03310}"/>
                </a:ext>
              </a:extLst>
            </p:cNvPr>
            <p:cNvSpPr/>
            <p:nvPr/>
          </p:nvSpPr>
          <p:spPr>
            <a:xfrm>
              <a:off x="9506685" y="253870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74" name="Freeform: Shape 373">
              <a:extLst>
                <a:ext uri="{FF2B5EF4-FFF2-40B4-BE49-F238E27FC236}">
                  <a16:creationId xmlns:a16="http://schemas.microsoft.com/office/drawing/2014/main" id="{ACD5D780-9A84-4EAD-82BD-6E576A7DFF42}"/>
                </a:ext>
              </a:extLst>
            </p:cNvPr>
            <p:cNvSpPr/>
            <p:nvPr/>
          </p:nvSpPr>
          <p:spPr>
            <a:xfrm>
              <a:off x="9108454" y="2642087"/>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75" name="Freeform: Shape 374">
              <a:extLst>
                <a:ext uri="{FF2B5EF4-FFF2-40B4-BE49-F238E27FC236}">
                  <a16:creationId xmlns:a16="http://schemas.microsoft.com/office/drawing/2014/main" id="{F6D5BC8C-6B0F-4B1B-8FA9-FD077B91D424}"/>
                </a:ext>
              </a:extLst>
            </p:cNvPr>
            <p:cNvSpPr/>
            <p:nvPr/>
          </p:nvSpPr>
          <p:spPr>
            <a:xfrm>
              <a:off x="9131429"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6" name="Freeform: Shape 375">
              <a:extLst>
                <a:ext uri="{FF2B5EF4-FFF2-40B4-BE49-F238E27FC236}">
                  <a16:creationId xmlns:a16="http://schemas.microsoft.com/office/drawing/2014/main" id="{26ED30F5-9AE9-469B-B171-BE3E67978DB9}"/>
                </a:ext>
              </a:extLst>
            </p:cNvPr>
            <p:cNvSpPr/>
            <p:nvPr/>
          </p:nvSpPr>
          <p:spPr>
            <a:xfrm>
              <a:off x="9165891"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7" name="Freeform: Shape 376">
              <a:extLst>
                <a:ext uri="{FF2B5EF4-FFF2-40B4-BE49-F238E27FC236}">
                  <a16:creationId xmlns:a16="http://schemas.microsoft.com/office/drawing/2014/main" id="{12A83750-B943-4BC6-9C64-C3C8C7F5F572}"/>
                </a:ext>
              </a:extLst>
            </p:cNvPr>
            <p:cNvSpPr/>
            <p:nvPr/>
          </p:nvSpPr>
          <p:spPr>
            <a:xfrm>
              <a:off x="9196524"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8" name="Freeform: Shape 377">
              <a:extLst>
                <a:ext uri="{FF2B5EF4-FFF2-40B4-BE49-F238E27FC236}">
                  <a16:creationId xmlns:a16="http://schemas.microsoft.com/office/drawing/2014/main" id="{28090948-4C5F-4619-A4E4-F5430149FCC4}"/>
                </a:ext>
              </a:extLst>
            </p:cNvPr>
            <p:cNvSpPr/>
            <p:nvPr/>
          </p:nvSpPr>
          <p:spPr>
            <a:xfrm>
              <a:off x="9230986"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9" name="Freeform: Shape 378">
              <a:extLst>
                <a:ext uri="{FF2B5EF4-FFF2-40B4-BE49-F238E27FC236}">
                  <a16:creationId xmlns:a16="http://schemas.microsoft.com/office/drawing/2014/main" id="{90CD2C70-58F9-4A08-97D5-91C924270FCC}"/>
                </a:ext>
              </a:extLst>
            </p:cNvPr>
            <p:cNvSpPr/>
            <p:nvPr/>
          </p:nvSpPr>
          <p:spPr>
            <a:xfrm>
              <a:off x="9460735" y="268803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80" name="Freeform: Shape 379">
              <a:extLst>
                <a:ext uri="{FF2B5EF4-FFF2-40B4-BE49-F238E27FC236}">
                  <a16:creationId xmlns:a16="http://schemas.microsoft.com/office/drawing/2014/main" id="{A86AF8D8-29D0-47A4-8145-F10D5525FA3A}"/>
                </a:ext>
              </a:extLst>
            </p:cNvPr>
            <p:cNvSpPr/>
            <p:nvPr/>
          </p:nvSpPr>
          <p:spPr>
            <a:xfrm>
              <a:off x="9506685" y="268803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81" name="Freeform: Shape 380">
              <a:extLst>
                <a:ext uri="{FF2B5EF4-FFF2-40B4-BE49-F238E27FC236}">
                  <a16:creationId xmlns:a16="http://schemas.microsoft.com/office/drawing/2014/main" id="{AF989642-4BE4-4520-BBE4-1C1020F62871}"/>
                </a:ext>
              </a:extLst>
            </p:cNvPr>
            <p:cNvSpPr/>
            <p:nvPr/>
          </p:nvSpPr>
          <p:spPr>
            <a:xfrm>
              <a:off x="7825690" y="2201735"/>
              <a:ext cx="2450652" cy="918995"/>
            </a:xfrm>
            <a:custGeom>
              <a:avLst/>
              <a:gdLst>
                <a:gd name="connsiteX0" fmla="*/ 2209736 w 2450652"/>
                <a:gd name="connsiteY0" fmla="*/ 567033 h 918994"/>
                <a:gd name="connsiteX1" fmla="*/ 2152298 w 2450652"/>
                <a:gd name="connsiteY1" fmla="*/ 578520 h 918994"/>
                <a:gd name="connsiteX2" fmla="*/ 2152298 w 2450652"/>
                <a:gd name="connsiteY2" fmla="*/ 567033 h 918994"/>
                <a:gd name="connsiteX3" fmla="*/ 1884258 w 2450652"/>
                <a:gd name="connsiteY3" fmla="*/ 298993 h 918994"/>
                <a:gd name="connsiteX4" fmla="*/ 1616218 w 2450652"/>
                <a:gd name="connsiteY4" fmla="*/ 544058 h 918994"/>
                <a:gd name="connsiteX5" fmla="*/ 1470711 w 2450652"/>
                <a:gd name="connsiteY5" fmla="*/ 471304 h 918994"/>
                <a:gd name="connsiteX6" fmla="*/ 1397957 w 2450652"/>
                <a:gd name="connsiteY6" fmla="*/ 486621 h 918994"/>
                <a:gd name="connsiteX7" fmla="*/ 1332861 w 2450652"/>
                <a:gd name="connsiteY7" fmla="*/ 459817 h 918994"/>
                <a:gd name="connsiteX8" fmla="*/ 1263937 w 2450652"/>
                <a:gd name="connsiteY8" fmla="*/ 490450 h 918994"/>
                <a:gd name="connsiteX9" fmla="*/ 1263937 w 2450652"/>
                <a:gd name="connsiteY9" fmla="*/ 475133 h 918994"/>
                <a:gd name="connsiteX10" fmla="*/ 1083967 w 2450652"/>
                <a:gd name="connsiteY10" fmla="*/ 295163 h 918994"/>
                <a:gd name="connsiteX11" fmla="*/ 926972 w 2450652"/>
                <a:gd name="connsiteY11" fmla="*/ 387063 h 918994"/>
                <a:gd name="connsiteX12" fmla="*/ 926972 w 2450652"/>
                <a:gd name="connsiteY12" fmla="*/ 387063 h 918994"/>
                <a:gd name="connsiteX13" fmla="*/ 655103 w 2450652"/>
                <a:gd name="connsiteY13" fmla="*/ 115193 h 918994"/>
                <a:gd name="connsiteX14" fmla="*/ 383234 w 2450652"/>
                <a:gd name="connsiteY14" fmla="*/ 387063 h 918994"/>
                <a:gd name="connsiteX15" fmla="*/ 387063 w 2450652"/>
                <a:gd name="connsiteY15" fmla="*/ 440671 h 918994"/>
                <a:gd name="connsiteX16" fmla="*/ 260701 w 2450652"/>
                <a:gd name="connsiteY16" fmla="*/ 364088 h 918994"/>
                <a:gd name="connsiteX17" fmla="*/ 115193 w 2450652"/>
                <a:gd name="connsiteY17" fmla="*/ 509596 h 918994"/>
                <a:gd name="connsiteX18" fmla="*/ 260701 w 2450652"/>
                <a:gd name="connsiteY18" fmla="*/ 655103 h 918994"/>
                <a:gd name="connsiteX19" fmla="*/ 655103 w 2450652"/>
                <a:gd name="connsiteY19" fmla="*/ 655103 h 918994"/>
                <a:gd name="connsiteX20" fmla="*/ 1083967 w 2450652"/>
                <a:gd name="connsiteY20" fmla="*/ 655103 h 918994"/>
                <a:gd name="connsiteX21" fmla="*/ 1290741 w 2450652"/>
                <a:gd name="connsiteY21" fmla="*/ 655103 h 918994"/>
                <a:gd name="connsiteX22" fmla="*/ 1474540 w 2450652"/>
                <a:gd name="connsiteY22" fmla="*/ 835073 h 918994"/>
                <a:gd name="connsiteX23" fmla="*/ 2213565 w 2450652"/>
                <a:gd name="connsiteY23" fmla="*/ 835073 h 918994"/>
                <a:gd name="connsiteX24" fmla="*/ 2347585 w 2450652"/>
                <a:gd name="connsiteY24" fmla="*/ 701053 h 918994"/>
                <a:gd name="connsiteX25" fmla="*/ 2209736 w 2450652"/>
                <a:gd name="connsiteY25" fmla="*/ 567033 h 918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450652" h="918994">
                  <a:moveTo>
                    <a:pt x="2209736" y="567033"/>
                  </a:moveTo>
                  <a:cubicBezTo>
                    <a:pt x="2190590" y="567033"/>
                    <a:pt x="2171444" y="570862"/>
                    <a:pt x="2152298" y="578520"/>
                  </a:cubicBezTo>
                  <a:cubicBezTo>
                    <a:pt x="2152298" y="574691"/>
                    <a:pt x="2152298" y="570862"/>
                    <a:pt x="2152298" y="567033"/>
                  </a:cubicBezTo>
                  <a:cubicBezTo>
                    <a:pt x="2152298" y="417696"/>
                    <a:pt x="2033595" y="298993"/>
                    <a:pt x="1884258" y="298993"/>
                  </a:cubicBezTo>
                  <a:cubicBezTo>
                    <a:pt x="1742580" y="298993"/>
                    <a:pt x="1627706" y="406209"/>
                    <a:pt x="1616218" y="544058"/>
                  </a:cubicBezTo>
                  <a:cubicBezTo>
                    <a:pt x="1581756" y="498108"/>
                    <a:pt x="1528148" y="471304"/>
                    <a:pt x="1470711" y="471304"/>
                  </a:cubicBezTo>
                  <a:cubicBezTo>
                    <a:pt x="1443907" y="471304"/>
                    <a:pt x="1420932" y="475133"/>
                    <a:pt x="1397957" y="486621"/>
                  </a:cubicBezTo>
                  <a:cubicBezTo>
                    <a:pt x="1378811" y="471304"/>
                    <a:pt x="1355836" y="459817"/>
                    <a:pt x="1332861" y="459817"/>
                  </a:cubicBezTo>
                  <a:cubicBezTo>
                    <a:pt x="1306057" y="459817"/>
                    <a:pt x="1279253" y="471304"/>
                    <a:pt x="1263937" y="490450"/>
                  </a:cubicBezTo>
                  <a:cubicBezTo>
                    <a:pt x="1263937" y="486621"/>
                    <a:pt x="1263937" y="482792"/>
                    <a:pt x="1263937" y="475133"/>
                  </a:cubicBezTo>
                  <a:cubicBezTo>
                    <a:pt x="1263937" y="375575"/>
                    <a:pt x="1183525" y="295163"/>
                    <a:pt x="1083967" y="295163"/>
                  </a:cubicBezTo>
                  <a:cubicBezTo>
                    <a:pt x="1018872" y="295163"/>
                    <a:pt x="957605" y="329626"/>
                    <a:pt x="926972" y="387063"/>
                  </a:cubicBezTo>
                  <a:cubicBezTo>
                    <a:pt x="926972" y="387063"/>
                    <a:pt x="926972" y="387063"/>
                    <a:pt x="926972" y="387063"/>
                  </a:cubicBezTo>
                  <a:cubicBezTo>
                    <a:pt x="926972" y="237726"/>
                    <a:pt x="804440" y="115193"/>
                    <a:pt x="655103" y="115193"/>
                  </a:cubicBezTo>
                  <a:cubicBezTo>
                    <a:pt x="505766" y="115193"/>
                    <a:pt x="383234" y="237726"/>
                    <a:pt x="383234" y="387063"/>
                  </a:cubicBezTo>
                  <a:cubicBezTo>
                    <a:pt x="383234" y="406209"/>
                    <a:pt x="383234" y="425354"/>
                    <a:pt x="387063" y="440671"/>
                  </a:cubicBezTo>
                  <a:cubicBezTo>
                    <a:pt x="360259" y="394721"/>
                    <a:pt x="314309" y="364088"/>
                    <a:pt x="260701" y="364088"/>
                  </a:cubicBezTo>
                  <a:cubicBezTo>
                    <a:pt x="180289" y="364088"/>
                    <a:pt x="115193" y="429183"/>
                    <a:pt x="115193" y="509596"/>
                  </a:cubicBezTo>
                  <a:cubicBezTo>
                    <a:pt x="115193" y="590008"/>
                    <a:pt x="180289" y="655103"/>
                    <a:pt x="260701" y="655103"/>
                  </a:cubicBezTo>
                  <a:lnTo>
                    <a:pt x="655103" y="655103"/>
                  </a:lnTo>
                  <a:lnTo>
                    <a:pt x="1083967" y="655103"/>
                  </a:lnTo>
                  <a:lnTo>
                    <a:pt x="1290741" y="655103"/>
                  </a:lnTo>
                  <a:cubicBezTo>
                    <a:pt x="1290741" y="754661"/>
                    <a:pt x="1374982" y="835073"/>
                    <a:pt x="1474540" y="835073"/>
                  </a:cubicBezTo>
                  <a:lnTo>
                    <a:pt x="2213565" y="835073"/>
                  </a:lnTo>
                  <a:cubicBezTo>
                    <a:pt x="2286319" y="835073"/>
                    <a:pt x="2347585" y="773807"/>
                    <a:pt x="2347585" y="701053"/>
                  </a:cubicBezTo>
                  <a:cubicBezTo>
                    <a:pt x="2343756" y="628299"/>
                    <a:pt x="2282489" y="567033"/>
                    <a:pt x="2209736" y="567033"/>
                  </a:cubicBezTo>
                </a:path>
              </a:pathLst>
            </a:custGeom>
            <a:solidFill>
              <a:srgbClr val="FFFFFF"/>
            </a:solidFill>
            <a:ln w="38206" cap="flat">
              <a:noFill/>
              <a:prstDash val="solid"/>
              <a:miter/>
            </a:ln>
          </p:spPr>
          <p:txBody>
            <a:bodyPr rtlCol="0" anchor="ctr"/>
            <a:lstStyle/>
            <a:p>
              <a:endParaRPr lang="en-US" sz="1836"/>
            </a:p>
          </p:txBody>
        </p:sp>
        <p:sp>
          <p:nvSpPr>
            <p:cNvPr id="382" name="Freeform: Shape 381">
              <a:extLst>
                <a:ext uri="{FF2B5EF4-FFF2-40B4-BE49-F238E27FC236}">
                  <a16:creationId xmlns:a16="http://schemas.microsoft.com/office/drawing/2014/main" id="{EE31705A-E2AA-41E5-9F75-1A9BBCBC329B}"/>
                </a:ext>
              </a:extLst>
            </p:cNvPr>
            <p:cNvSpPr/>
            <p:nvPr/>
          </p:nvSpPr>
          <p:spPr>
            <a:xfrm>
              <a:off x="7871640" y="3105413"/>
              <a:ext cx="1378492" cy="918995"/>
            </a:xfrm>
            <a:custGeom>
              <a:avLst/>
              <a:gdLst>
                <a:gd name="connsiteX0" fmla="*/ 115193 w 1378492"/>
                <a:gd name="connsiteY0" fmla="*/ 115193 h 918994"/>
                <a:gd name="connsiteX1" fmla="*/ 115193 w 1378492"/>
                <a:gd name="connsiteY1" fmla="*/ 815927 h 918994"/>
                <a:gd name="connsiteX2" fmla="*/ 528741 w 1378492"/>
                <a:gd name="connsiteY2" fmla="*/ 815927 h 918994"/>
                <a:gd name="connsiteX3" fmla="*/ 838902 w 1378492"/>
                <a:gd name="connsiteY3" fmla="*/ 708711 h 918994"/>
                <a:gd name="connsiteX4" fmla="*/ 1149063 w 1378492"/>
                <a:gd name="connsiteY4" fmla="*/ 815927 h 918994"/>
                <a:gd name="connsiteX5" fmla="*/ 1279253 w 1378492"/>
                <a:gd name="connsiteY5" fmla="*/ 815927 h 918994"/>
                <a:gd name="connsiteX6" fmla="*/ 1279253 w 1378492"/>
                <a:gd name="connsiteY6" fmla="*/ 115193 h 918994"/>
                <a:gd name="connsiteX7" fmla="*/ 115193 w 1378492"/>
                <a:gd name="connsiteY7" fmla="*/ 115193 h 918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8492" h="918994">
                  <a:moveTo>
                    <a:pt x="115193" y="115193"/>
                  </a:moveTo>
                  <a:lnTo>
                    <a:pt x="115193" y="815927"/>
                  </a:lnTo>
                  <a:lnTo>
                    <a:pt x="528741" y="815927"/>
                  </a:lnTo>
                  <a:cubicBezTo>
                    <a:pt x="612982" y="747002"/>
                    <a:pt x="724027" y="708711"/>
                    <a:pt x="838902" y="708711"/>
                  </a:cubicBezTo>
                  <a:cubicBezTo>
                    <a:pt x="957605" y="708711"/>
                    <a:pt x="1064821" y="750832"/>
                    <a:pt x="1149063" y="815927"/>
                  </a:cubicBezTo>
                  <a:lnTo>
                    <a:pt x="1279253" y="815927"/>
                  </a:lnTo>
                  <a:lnTo>
                    <a:pt x="1279253" y="115193"/>
                  </a:lnTo>
                  <a:lnTo>
                    <a:pt x="115193" y="115193"/>
                  </a:lnTo>
                  <a:close/>
                </a:path>
              </a:pathLst>
            </a:custGeom>
            <a:solidFill>
              <a:srgbClr val="1070C4"/>
            </a:solidFill>
            <a:ln w="38206" cap="flat">
              <a:noFill/>
              <a:prstDash val="solid"/>
              <a:miter/>
            </a:ln>
          </p:spPr>
          <p:txBody>
            <a:bodyPr rtlCol="0" anchor="ctr"/>
            <a:lstStyle/>
            <a:p>
              <a:endParaRPr lang="en-US" sz="1836"/>
            </a:p>
          </p:txBody>
        </p:sp>
        <p:sp>
          <p:nvSpPr>
            <p:cNvPr id="383" name="Freeform: Shape 382">
              <a:extLst>
                <a:ext uri="{FF2B5EF4-FFF2-40B4-BE49-F238E27FC236}">
                  <a16:creationId xmlns:a16="http://schemas.microsoft.com/office/drawing/2014/main" id="{DD87A5CD-63B8-4094-912E-A45264ED3B8B}"/>
                </a:ext>
              </a:extLst>
            </p:cNvPr>
            <p:cNvSpPr/>
            <p:nvPr/>
          </p:nvSpPr>
          <p:spPr>
            <a:xfrm>
              <a:off x="8621216" y="3105413"/>
              <a:ext cx="612663" cy="612663"/>
            </a:xfrm>
            <a:custGeom>
              <a:avLst/>
              <a:gdLst>
                <a:gd name="connsiteX0" fmla="*/ 115193 w 612663"/>
                <a:gd name="connsiteY0" fmla="*/ 115193 h 612663"/>
                <a:gd name="connsiteX1" fmla="*/ 528741 w 612663"/>
                <a:gd name="connsiteY1" fmla="*/ 528741 h 612663"/>
                <a:gd name="connsiteX2" fmla="*/ 528741 w 612663"/>
                <a:gd name="connsiteY2" fmla="*/ 115193 h 612663"/>
              </a:gdLst>
              <a:ahLst/>
              <a:cxnLst>
                <a:cxn ang="0">
                  <a:pos x="connsiteX0" y="connsiteY0"/>
                </a:cxn>
                <a:cxn ang="0">
                  <a:pos x="connsiteX1" y="connsiteY1"/>
                </a:cxn>
                <a:cxn ang="0">
                  <a:pos x="connsiteX2" y="connsiteY2"/>
                </a:cxn>
              </a:cxnLst>
              <a:rect l="l" t="t" r="r" b="b"/>
              <a:pathLst>
                <a:path w="612663" h="612663">
                  <a:moveTo>
                    <a:pt x="115193" y="115193"/>
                  </a:moveTo>
                  <a:lnTo>
                    <a:pt x="528741" y="528741"/>
                  </a:lnTo>
                  <a:lnTo>
                    <a:pt x="528741" y="115193"/>
                  </a:lnTo>
                  <a:close/>
                </a:path>
              </a:pathLst>
            </a:custGeom>
            <a:solidFill>
              <a:schemeClr val="accent1">
                <a:lumMod val="75000"/>
              </a:schemeClr>
            </a:solidFill>
            <a:ln w="38206" cap="flat">
              <a:noFill/>
              <a:prstDash val="solid"/>
              <a:miter/>
            </a:ln>
          </p:spPr>
          <p:txBody>
            <a:bodyPr rtlCol="0" anchor="ctr"/>
            <a:lstStyle/>
            <a:p>
              <a:endParaRPr lang="en-US" sz="1836"/>
            </a:p>
          </p:txBody>
        </p:sp>
        <p:sp>
          <p:nvSpPr>
            <p:cNvPr id="384" name="Freeform: Shape 383">
              <a:extLst>
                <a:ext uri="{FF2B5EF4-FFF2-40B4-BE49-F238E27FC236}">
                  <a16:creationId xmlns:a16="http://schemas.microsoft.com/office/drawing/2014/main" id="{46C63360-6C62-43F4-BEB4-01AE9F138FF8}"/>
                </a:ext>
              </a:extLst>
            </p:cNvPr>
            <p:cNvSpPr/>
            <p:nvPr/>
          </p:nvSpPr>
          <p:spPr>
            <a:xfrm>
              <a:off x="7948223" y="3147534"/>
              <a:ext cx="1225326" cy="842412"/>
            </a:xfrm>
            <a:custGeom>
              <a:avLst/>
              <a:gdLst>
                <a:gd name="connsiteX0" fmla="*/ 766148 w 1225326"/>
                <a:gd name="connsiteY0" fmla="*/ 666590 h 842411"/>
                <a:gd name="connsiteX1" fmla="*/ 1015042 w 1225326"/>
                <a:gd name="connsiteY1" fmla="*/ 731686 h 842411"/>
                <a:gd name="connsiteX2" fmla="*/ 1129917 w 1225326"/>
                <a:gd name="connsiteY2" fmla="*/ 731686 h 842411"/>
                <a:gd name="connsiteX3" fmla="*/ 1129917 w 1225326"/>
                <a:gd name="connsiteY3" fmla="*/ 115193 h 842411"/>
                <a:gd name="connsiteX4" fmla="*/ 115193 w 1225326"/>
                <a:gd name="connsiteY4" fmla="*/ 115193 h 842411"/>
                <a:gd name="connsiteX5" fmla="*/ 115193 w 1225326"/>
                <a:gd name="connsiteY5" fmla="*/ 735515 h 842411"/>
                <a:gd name="connsiteX6" fmla="*/ 513424 w 1225326"/>
                <a:gd name="connsiteY6" fmla="*/ 735515 h 842411"/>
                <a:gd name="connsiteX7" fmla="*/ 766148 w 1225326"/>
                <a:gd name="connsiteY7" fmla="*/ 666590 h 84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5326" h="842411">
                  <a:moveTo>
                    <a:pt x="766148" y="666590"/>
                  </a:moveTo>
                  <a:cubicBezTo>
                    <a:pt x="858047" y="666590"/>
                    <a:pt x="942289" y="689565"/>
                    <a:pt x="1015042" y="731686"/>
                  </a:cubicBezTo>
                  <a:lnTo>
                    <a:pt x="1129917" y="731686"/>
                  </a:lnTo>
                  <a:lnTo>
                    <a:pt x="1129917" y="115193"/>
                  </a:lnTo>
                  <a:lnTo>
                    <a:pt x="115193" y="115193"/>
                  </a:lnTo>
                  <a:lnTo>
                    <a:pt x="115193" y="735515"/>
                  </a:lnTo>
                  <a:lnTo>
                    <a:pt x="513424" y="735515"/>
                  </a:lnTo>
                  <a:cubicBezTo>
                    <a:pt x="590007" y="693395"/>
                    <a:pt x="674249" y="666590"/>
                    <a:pt x="766148" y="666590"/>
                  </a:cubicBezTo>
                </a:path>
              </a:pathLst>
            </a:custGeom>
            <a:solidFill>
              <a:srgbClr val="EDAC28"/>
            </a:solidFill>
            <a:ln w="38206" cap="flat">
              <a:noFill/>
              <a:prstDash val="solid"/>
              <a:miter/>
            </a:ln>
          </p:spPr>
          <p:txBody>
            <a:bodyPr rtlCol="0" anchor="ctr"/>
            <a:lstStyle/>
            <a:p>
              <a:endParaRPr lang="en-US" sz="1836"/>
            </a:p>
          </p:txBody>
        </p:sp>
        <p:sp>
          <p:nvSpPr>
            <p:cNvPr id="385" name="Freeform: Shape 384">
              <a:extLst>
                <a:ext uri="{FF2B5EF4-FFF2-40B4-BE49-F238E27FC236}">
                  <a16:creationId xmlns:a16="http://schemas.microsoft.com/office/drawing/2014/main" id="{544630B0-F18F-4FE5-81CE-4ED83342F6FF}"/>
                </a:ext>
              </a:extLst>
            </p:cNvPr>
            <p:cNvSpPr/>
            <p:nvPr/>
          </p:nvSpPr>
          <p:spPr>
            <a:xfrm>
              <a:off x="8909338" y="3806147"/>
              <a:ext cx="497789" cy="268040"/>
            </a:xfrm>
            <a:custGeom>
              <a:avLst/>
              <a:gdLst>
                <a:gd name="connsiteX0" fmla="*/ 115193 w 497788"/>
                <a:gd name="connsiteY0" fmla="*/ 115193 h 268040"/>
                <a:gd name="connsiteX1" fmla="*/ 184118 w 497788"/>
                <a:gd name="connsiteY1" fmla="*/ 180289 h 268040"/>
                <a:gd name="connsiteX2" fmla="*/ 371746 w 497788"/>
                <a:gd name="connsiteY2" fmla="*/ 180289 h 268040"/>
                <a:gd name="connsiteX3" fmla="*/ 413867 w 497788"/>
                <a:gd name="connsiteY3" fmla="*/ 138168 h 268040"/>
                <a:gd name="connsiteX4" fmla="*/ 413867 w 497788"/>
                <a:gd name="connsiteY4" fmla="*/ 115193 h 268040"/>
                <a:gd name="connsiteX5" fmla="*/ 115193 w 497788"/>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7788" h="268040">
                  <a:moveTo>
                    <a:pt x="115193" y="115193"/>
                  </a:moveTo>
                  <a:cubicBezTo>
                    <a:pt x="138168" y="134339"/>
                    <a:pt x="161143" y="157314"/>
                    <a:pt x="184118" y="180289"/>
                  </a:cubicBezTo>
                  <a:lnTo>
                    <a:pt x="371746" y="180289"/>
                  </a:lnTo>
                  <a:cubicBezTo>
                    <a:pt x="394721" y="180289"/>
                    <a:pt x="413867" y="161143"/>
                    <a:pt x="413867" y="138168"/>
                  </a:cubicBezTo>
                  <a:lnTo>
                    <a:pt x="413867" y="115193"/>
                  </a:lnTo>
                  <a:lnTo>
                    <a:pt x="115193" y="115193"/>
                  </a:lnTo>
                  <a:close/>
                </a:path>
              </a:pathLst>
            </a:custGeom>
            <a:solidFill>
              <a:srgbClr val="09538F"/>
            </a:solidFill>
            <a:ln w="38206" cap="flat">
              <a:noFill/>
              <a:prstDash val="solid"/>
              <a:miter/>
            </a:ln>
          </p:spPr>
          <p:txBody>
            <a:bodyPr rtlCol="0" anchor="ctr"/>
            <a:lstStyle/>
            <a:p>
              <a:endParaRPr lang="en-US" sz="1836"/>
            </a:p>
          </p:txBody>
        </p:sp>
        <p:sp>
          <p:nvSpPr>
            <p:cNvPr id="386" name="Freeform: Shape 385">
              <a:extLst>
                <a:ext uri="{FF2B5EF4-FFF2-40B4-BE49-F238E27FC236}">
                  <a16:creationId xmlns:a16="http://schemas.microsoft.com/office/drawing/2014/main" id="{C42727CA-84B4-4134-923A-82E7E0FF380D}"/>
                </a:ext>
              </a:extLst>
            </p:cNvPr>
            <p:cNvSpPr/>
            <p:nvPr/>
          </p:nvSpPr>
          <p:spPr>
            <a:xfrm>
              <a:off x="7703158" y="3806147"/>
              <a:ext cx="804120" cy="268040"/>
            </a:xfrm>
            <a:custGeom>
              <a:avLst/>
              <a:gdLst>
                <a:gd name="connsiteX0" fmla="*/ 697223 w 804120"/>
                <a:gd name="connsiteY0" fmla="*/ 115193 h 268040"/>
                <a:gd name="connsiteX1" fmla="*/ 115193 w 804120"/>
                <a:gd name="connsiteY1" fmla="*/ 115193 h 268040"/>
                <a:gd name="connsiteX2" fmla="*/ 115193 w 804120"/>
                <a:gd name="connsiteY2" fmla="*/ 138168 h 268040"/>
                <a:gd name="connsiteX3" fmla="*/ 157314 w 804120"/>
                <a:gd name="connsiteY3" fmla="*/ 180289 h 268040"/>
                <a:gd name="connsiteX4" fmla="*/ 628299 w 804120"/>
                <a:gd name="connsiteY4" fmla="*/ 180289 h 268040"/>
                <a:gd name="connsiteX5" fmla="*/ 697223 w 804120"/>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4120" h="268040">
                  <a:moveTo>
                    <a:pt x="697223" y="115193"/>
                  </a:moveTo>
                  <a:lnTo>
                    <a:pt x="115193" y="115193"/>
                  </a:lnTo>
                  <a:lnTo>
                    <a:pt x="115193" y="138168"/>
                  </a:lnTo>
                  <a:cubicBezTo>
                    <a:pt x="115193" y="161143"/>
                    <a:pt x="134339" y="180289"/>
                    <a:pt x="157314" y="180289"/>
                  </a:cubicBezTo>
                  <a:lnTo>
                    <a:pt x="628299" y="180289"/>
                  </a:lnTo>
                  <a:cubicBezTo>
                    <a:pt x="651274" y="157314"/>
                    <a:pt x="674249" y="138168"/>
                    <a:pt x="697223" y="115193"/>
                  </a:cubicBezTo>
                </a:path>
              </a:pathLst>
            </a:custGeom>
            <a:solidFill>
              <a:srgbClr val="09538F"/>
            </a:solidFill>
            <a:ln w="38206" cap="flat">
              <a:noFill/>
              <a:prstDash val="solid"/>
              <a:miter/>
            </a:ln>
          </p:spPr>
          <p:txBody>
            <a:bodyPr rtlCol="0" anchor="ctr"/>
            <a:lstStyle/>
            <a:p>
              <a:endParaRPr lang="en-US" sz="1836"/>
            </a:p>
          </p:txBody>
        </p:sp>
        <p:sp>
          <p:nvSpPr>
            <p:cNvPr id="387" name="Freeform: Shape 386">
              <a:extLst>
                <a:ext uri="{FF2B5EF4-FFF2-40B4-BE49-F238E27FC236}">
                  <a16:creationId xmlns:a16="http://schemas.microsoft.com/office/drawing/2014/main" id="{8EBD1077-1C57-4390-842C-49ADEEB20269}"/>
                </a:ext>
              </a:extLst>
            </p:cNvPr>
            <p:cNvSpPr/>
            <p:nvPr/>
          </p:nvSpPr>
          <p:spPr>
            <a:xfrm>
              <a:off x="8580032" y="3201142"/>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8 h 229748"/>
                <a:gd name="connsiteX3" fmla="*/ 115193 w 497788"/>
                <a:gd name="connsiteY3" fmla="*/ 141998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8"/>
                  </a:lnTo>
                  <a:lnTo>
                    <a:pt x="115193" y="141998"/>
                  </a:lnTo>
                  <a:close/>
                </a:path>
              </a:pathLst>
            </a:custGeom>
            <a:solidFill>
              <a:srgbClr val="C58D1F"/>
            </a:solidFill>
            <a:ln w="38206" cap="flat">
              <a:noFill/>
              <a:prstDash val="solid"/>
              <a:miter/>
            </a:ln>
          </p:spPr>
          <p:txBody>
            <a:bodyPr rtlCol="0" anchor="ctr"/>
            <a:lstStyle/>
            <a:p>
              <a:endParaRPr lang="en-US" sz="1836"/>
            </a:p>
          </p:txBody>
        </p:sp>
        <p:sp>
          <p:nvSpPr>
            <p:cNvPr id="388" name="Freeform: Shape 387">
              <a:extLst>
                <a:ext uri="{FF2B5EF4-FFF2-40B4-BE49-F238E27FC236}">
                  <a16:creationId xmlns:a16="http://schemas.microsoft.com/office/drawing/2014/main" id="{60B0E438-CFEC-4CB6-8523-D6776DD3F148}"/>
                </a:ext>
              </a:extLst>
            </p:cNvPr>
            <p:cNvSpPr/>
            <p:nvPr/>
          </p:nvSpPr>
          <p:spPr>
            <a:xfrm>
              <a:off x="8580032" y="3270067"/>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8 h 229748"/>
                <a:gd name="connsiteX3" fmla="*/ 115193 w 497788"/>
                <a:gd name="connsiteY3" fmla="*/ 141998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8"/>
                  </a:lnTo>
                  <a:lnTo>
                    <a:pt x="115193" y="141998"/>
                  </a:lnTo>
                  <a:close/>
                </a:path>
              </a:pathLst>
            </a:custGeom>
            <a:solidFill>
              <a:srgbClr val="C58D1F"/>
            </a:solidFill>
            <a:ln w="38206" cap="flat">
              <a:noFill/>
              <a:prstDash val="solid"/>
              <a:miter/>
            </a:ln>
          </p:spPr>
          <p:txBody>
            <a:bodyPr rtlCol="0" anchor="ctr"/>
            <a:lstStyle/>
            <a:p>
              <a:endParaRPr lang="en-US" sz="1836"/>
            </a:p>
          </p:txBody>
        </p:sp>
        <p:sp>
          <p:nvSpPr>
            <p:cNvPr id="389" name="Freeform: Shape 388">
              <a:extLst>
                <a:ext uri="{FF2B5EF4-FFF2-40B4-BE49-F238E27FC236}">
                  <a16:creationId xmlns:a16="http://schemas.microsoft.com/office/drawing/2014/main" id="{98BB83DA-B95F-40CE-932D-6A02C2CF4D5C}"/>
                </a:ext>
              </a:extLst>
            </p:cNvPr>
            <p:cNvSpPr/>
            <p:nvPr/>
          </p:nvSpPr>
          <p:spPr>
            <a:xfrm>
              <a:off x="8580032" y="3338991"/>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36"/>
            </a:p>
          </p:txBody>
        </p:sp>
        <p:sp>
          <p:nvSpPr>
            <p:cNvPr id="390" name="Freeform: Shape 389">
              <a:extLst>
                <a:ext uri="{FF2B5EF4-FFF2-40B4-BE49-F238E27FC236}">
                  <a16:creationId xmlns:a16="http://schemas.microsoft.com/office/drawing/2014/main" id="{4581B1C1-ACC7-47D2-88AC-7B9EBA451C67}"/>
                </a:ext>
              </a:extLst>
            </p:cNvPr>
            <p:cNvSpPr/>
            <p:nvPr/>
          </p:nvSpPr>
          <p:spPr>
            <a:xfrm>
              <a:off x="8580032" y="3407916"/>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36"/>
            </a:p>
          </p:txBody>
        </p:sp>
        <p:sp>
          <p:nvSpPr>
            <p:cNvPr id="391" name="Freeform: Shape 390">
              <a:extLst>
                <a:ext uri="{FF2B5EF4-FFF2-40B4-BE49-F238E27FC236}">
                  <a16:creationId xmlns:a16="http://schemas.microsoft.com/office/drawing/2014/main" id="{95C56807-6D4D-4984-87D7-F0794B9255AE}"/>
                </a:ext>
              </a:extLst>
            </p:cNvPr>
            <p:cNvSpPr/>
            <p:nvPr/>
          </p:nvSpPr>
          <p:spPr>
            <a:xfrm>
              <a:off x="8580032" y="3476841"/>
              <a:ext cx="497789" cy="229749"/>
            </a:xfrm>
            <a:custGeom>
              <a:avLst/>
              <a:gdLst>
                <a:gd name="connsiteX0" fmla="*/ 115193 w 497788"/>
                <a:gd name="connsiteY0" fmla="*/ 115194 h 229748"/>
                <a:gd name="connsiteX1" fmla="*/ 410038 w 497788"/>
                <a:gd name="connsiteY1" fmla="*/ 115194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4"/>
                  </a:moveTo>
                  <a:lnTo>
                    <a:pt x="410038" y="115194"/>
                  </a:lnTo>
                  <a:lnTo>
                    <a:pt x="410038" y="141997"/>
                  </a:lnTo>
                  <a:lnTo>
                    <a:pt x="115193" y="141997"/>
                  </a:lnTo>
                  <a:close/>
                </a:path>
              </a:pathLst>
            </a:custGeom>
            <a:solidFill>
              <a:srgbClr val="C58D1F"/>
            </a:solidFill>
            <a:ln w="38206" cap="flat">
              <a:noFill/>
              <a:prstDash val="solid"/>
              <a:miter/>
            </a:ln>
          </p:spPr>
          <p:txBody>
            <a:bodyPr rtlCol="0" anchor="ctr"/>
            <a:lstStyle/>
            <a:p>
              <a:endParaRPr lang="en-US" sz="1836"/>
            </a:p>
          </p:txBody>
        </p:sp>
        <p:sp>
          <p:nvSpPr>
            <p:cNvPr id="392" name="Freeform: Shape 391">
              <a:extLst>
                <a:ext uri="{FF2B5EF4-FFF2-40B4-BE49-F238E27FC236}">
                  <a16:creationId xmlns:a16="http://schemas.microsoft.com/office/drawing/2014/main" id="{73528C74-6BAC-4385-AEAC-DE0FC4DB9C0F}"/>
                </a:ext>
              </a:extLst>
            </p:cNvPr>
            <p:cNvSpPr/>
            <p:nvPr/>
          </p:nvSpPr>
          <p:spPr>
            <a:xfrm>
              <a:off x="8580032" y="3545765"/>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36"/>
            </a:p>
          </p:txBody>
        </p:sp>
        <p:sp>
          <p:nvSpPr>
            <p:cNvPr id="393" name="Freeform: Shape 392">
              <a:extLst>
                <a:ext uri="{FF2B5EF4-FFF2-40B4-BE49-F238E27FC236}">
                  <a16:creationId xmlns:a16="http://schemas.microsoft.com/office/drawing/2014/main" id="{11256DAF-CBB1-4555-ABE5-05CAFB8F70B5}"/>
                </a:ext>
              </a:extLst>
            </p:cNvPr>
            <p:cNvSpPr/>
            <p:nvPr/>
          </p:nvSpPr>
          <p:spPr>
            <a:xfrm>
              <a:off x="8580032" y="3618519"/>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36"/>
            </a:p>
          </p:txBody>
        </p:sp>
        <p:sp>
          <p:nvSpPr>
            <p:cNvPr id="394" name="Freeform: Shape 393">
              <a:extLst>
                <a:ext uri="{FF2B5EF4-FFF2-40B4-BE49-F238E27FC236}">
                  <a16:creationId xmlns:a16="http://schemas.microsoft.com/office/drawing/2014/main" id="{EBE3FD5A-908A-4300-9519-60B9696E1F7B}"/>
                </a:ext>
              </a:extLst>
            </p:cNvPr>
            <p:cNvSpPr/>
            <p:nvPr/>
          </p:nvSpPr>
          <p:spPr>
            <a:xfrm>
              <a:off x="8587690" y="3687444"/>
              <a:ext cx="497789" cy="229749"/>
            </a:xfrm>
            <a:custGeom>
              <a:avLst/>
              <a:gdLst>
                <a:gd name="connsiteX0" fmla="*/ 126681 w 497788"/>
                <a:gd name="connsiteY0" fmla="*/ 126681 h 229748"/>
                <a:gd name="connsiteX1" fmla="*/ 245384 w 497788"/>
                <a:gd name="connsiteY1" fmla="*/ 141997 h 229748"/>
                <a:gd name="connsiteX2" fmla="*/ 410038 w 497788"/>
                <a:gd name="connsiteY2" fmla="*/ 141997 h 229748"/>
                <a:gd name="connsiteX3" fmla="*/ 410038 w 497788"/>
                <a:gd name="connsiteY3" fmla="*/ 115193 h 229748"/>
                <a:gd name="connsiteX4" fmla="*/ 115193 w 497788"/>
                <a:gd name="connsiteY4" fmla="*/ 115193 h 229748"/>
                <a:gd name="connsiteX5" fmla="*/ 115193 w 497788"/>
                <a:gd name="connsiteY5" fmla="*/ 130510 h 229748"/>
                <a:gd name="connsiteX6" fmla="*/ 126681 w 497788"/>
                <a:gd name="connsiteY6" fmla="*/ 126681 h 229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788" h="229748">
                  <a:moveTo>
                    <a:pt x="126681" y="126681"/>
                  </a:moveTo>
                  <a:cubicBezTo>
                    <a:pt x="168802" y="126681"/>
                    <a:pt x="207093" y="130510"/>
                    <a:pt x="245384" y="141997"/>
                  </a:cubicBezTo>
                  <a:lnTo>
                    <a:pt x="410038" y="141997"/>
                  </a:lnTo>
                  <a:lnTo>
                    <a:pt x="410038" y="115193"/>
                  </a:lnTo>
                  <a:lnTo>
                    <a:pt x="115193" y="115193"/>
                  </a:lnTo>
                  <a:lnTo>
                    <a:pt x="115193" y="130510"/>
                  </a:lnTo>
                  <a:cubicBezTo>
                    <a:pt x="115193" y="126681"/>
                    <a:pt x="119023" y="126681"/>
                    <a:pt x="126681" y="126681"/>
                  </a:cubicBezTo>
                </a:path>
              </a:pathLst>
            </a:custGeom>
            <a:solidFill>
              <a:srgbClr val="C58D1F"/>
            </a:solidFill>
            <a:ln w="38206" cap="flat">
              <a:noFill/>
              <a:prstDash val="solid"/>
              <a:miter/>
            </a:ln>
          </p:spPr>
          <p:txBody>
            <a:bodyPr rtlCol="0" anchor="ctr"/>
            <a:lstStyle/>
            <a:p>
              <a:endParaRPr lang="en-US" sz="1836"/>
            </a:p>
          </p:txBody>
        </p:sp>
        <p:sp>
          <p:nvSpPr>
            <p:cNvPr id="395" name="Freeform: Shape 394">
              <a:extLst>
                <a:ext uri="{FF2B5EF4-FFF2-40B4-BE49-F238E27FC236}">
                  <a16:creationId xmlns:a16="http://schemas.microsoft.com/office/drawing/2014/main" id="{EBD7CAA4-C749-4DC5-943B-9124E0B1AED4}"/>
                </a:ext>
              </a:extLst>
            </p:cNvPr>
            <p:cNvSpPr/>
            <p:nvPr/>
          </p:nvSpPr>
          <p:spPr>
            <a:xfrm>
              <a:off x="8020977" y="3197313"/>
              <a:ext cx="459497" cy="459497"/>
            </a:xfrm>
            <a:custGeom>
              <a:avLst/>
              <a:gdLst>
                <a:gd name="connsiteX0" fmla="*/ 364088 w 459497"/>
                <a:gd name="connsiteY0" fmla="*/ 375575 h 459497"/>
                <a:gd name="connsiteX1" fmla="*/ 115193 w 459497"/>
                <a:gd name="connsiteY1" fmla="*/ 295163 h 459497"/>
                <a:gd name="connsiteX2" fmla="*/ 364088 w 459497"/>
                <a:gd name="connsiteY2" fmla="*/ 115193 h 459497"/>
                <a:gd name="connsiteX3" fmla="*/ 364088 w 459497"/>
                <a:gd name="connsiteY3" fmla="*/ 375575 h 459497"/>
              </a:gdLst>
              <a:ahLst/>
              <a:cxnLst>
                <a:cxn ang="0">
                  <a:pos x="connsiteX0" y="connsiteY0"/>
                </a:cxn>
                <a:cxn ang="0">
                  <a:pos x="connsiteX1" y="connsiteY1"/>
                </a:cxn>
                <a:cxn ang="0">
                  <a:pos x="connsiteX2" y="connsiteY2"/>
                </a:cxn>
                <a:cxn ang="0">
                  <a:pos x="connsiteX3" y="connsiteY3"/>
                </a:cxn>
              </a:cxnLst>
              <a:rect l="l" t="t" r="r" b="b"/>
              <a:pathLst>
                <a:path w="459497" h="459497">
                  <a:moveTo>
                    <a:pt x="364088" y="375575"/>
                  </a:moveTo>
                  <a:lnTo>
                    <a:pt x="115193" y="295163"/>
                  </a:lnTo>
                  <a:cubicBezTo>
                    <a:pt x="149656" y="187947"/>
                    <a:pt x="245384" y="115193"/>
                    <a:pt x="364088" y="115193"/>
                  </a:cubicBezTo>
                  <a:lnTo>
                    <a:pt x="364088" y="375575"/>
                  </a:lnTo>
                  <a:close/>
                </a:path>
              </a:pathLst>
            </a:custGeom>
            <a:solidFill>
              <a:srgbClr val="FFFFFF"/>
            </a:solidFill>
            <a:ln w="38206" cap="flat">
              <a:noFill/>
              <a:prstDash val="solid"/>
              <a:miter/>
            </a:ln>
          </p:spPr>
          <p:txBody>
            <a:bodyPr rtlCol="0" anchor="ctr"/>
            <a:lstStyle/>
            <a:p>
              <a:endParaRPr lang="en-US" sz="1836"/>
            </a:p>
          </p:txBody>
        </p:sp>
        <p:sp>
          <p:nvSpPr>
            <p:cNvPr id="396" name="Freeform: Shape 395">
              <a:extLst>
                <a:ext uri="{FF2B5EF4-FFF2-40B4-BE49-F238E27FC236}">
                  <a16:creationId xmlns:a16="http://schemas.microsoft.com/office/drawing/2014/main" id="{E5DE2A6F-FC17-4409-BB15-E2C2315624C5}"/>
                </a:ext>
              </a:extLst>
            </p:cNvPr>
            <p:cNvSpPr/>
            <p:nvPr/>
          </p:nvSpPr>
          <p:spPr>
            <a:xfrm>
              <a:off x="8021930" y="3456742"/>
              <a:ext cx="459497" cy="421206"/>
            </a:xfrm>
            <a:custGeom>
              <a:avLst/>
              <a:gdLst>
                <a:gd name="connsiteX0" fmla="*/ 364088 w 459497"/>
                <a:gd name="connsiteY0" fmla="*/ 115193 h 421205"/>
                <a:gd name="connsiteX1" fmla="*/ 210922 w 459497"/>
                <a:gd name="connsiteY1" fmla="*/ 325796 h 421205"/>
                <a:gd name="connsiteX2" fmla="*/ 115193 w 459497"/>
                <a:gd name="connsiteY2" fmla="*/ 195605 h 421205"/>
                <a:gd name="connsiteX3" fmla="*/ 364088 w 459497"/>
                <a:gd name="connsiteY3" fmla="*/ 115193 h 421205"/>
              </a:gdLst>
              <a:ahLst/>
              <a:cxnLst>
                <a:cxn ang="0">
                  <a:pos x="connsiteX0" y="connsiteY0"/>
                </a:cxn>
                <a:cxn ang="0">
                  <a:pos x="connsiteX1" y="connsiteY1"/>
                </a:cxn>
                <a:cxn ang="0">
                  <a:pos x="connsiteX2" y="connsiteY2"/>
                </a:cxn>
                <a:cxn ang="0">
                  <a:pos x="connsiteX3" y="connsiteY3"/>
                </a:cxn>
              </a:cxnLst>
              <a:rect l="l" t="t" r="r" b="b"/>
              <a:pathLst>
                <a:path w="459497" h="421205">
                  <a:moveTo>
                    <a:pt x="364088" y="115193"/>
                  </a:moveTo>
                  <a:lnTo>
                    <a:pt x="210922" y="325796"/>
                  </a:lnTo>
                  <a:cubicBezTo>
                    <a:pt x="164972" y="291334"/>
                    <a:pt x="134339" y="249214"/>
                    <a:pt x="115193" y="195605"/>
                  </a:cubicBezTo>
                  <a:lnTo>
                    <a:pt x="364088" y="115193"/>
                  </a:lnTo>
                  <a:close/>
                </a:path>
              </a:pathLst>
            </a:custGeom>
            <a:solidFill>
              <a:schemeClr val="accent3"/>
            </a:solidFill>
            <a:ln w="38206" cap="flat">
              <a:noFill/>
              <a:prstDash val="solid"/>
              <a:miter/>
            </a:ln>
          </p:spPr>
          <p:txBody>
            <a:bodyPr rtlCol="0" anchor="ctr"/>
            <a:lstStyle/>
            <a:p>
              <a:endParaRPr lang="en-US" sz="1836"/>
            </a:p>
          </p:txBody>
        </p:sp>
        <p:sp>
          <p:nvSpPr>
            <p:cNvPr id="397" name="Freeform: Shape 396">
              <a:extLst>
                <a:ext uri="{FF2B5EF4-FFF2-40B4-BE49-F238E27FC236}">
                  <a16:creationId xmlns:a16="http://schemas.microsoft.com/office/drawing/2014/main" id="{31AE8655-C955-4A48-8553-C31F20B90267}"/>
                </a:ext>
              </a:extLst>
            </p:cNvPr>
            <p:cNvSpPr/>
            <p:nvPr/>
          </p:nvSpPr>
          <p:spPr>
            <a:xfrm>
              <a:off x="8114782" y="3452930"/>
              <a:ext cx="612663" cy="459497"/>
            </a:xfrm>
            <a:custGeom>
              <a:avLst/>
              <a:gdLst>
                <a:gd name="connsiteX0" fmla="*/ 272188 w 612663"/>
                <a:gd name="connsiteY0" fmla="*/ 115193 h 459497"/>
                <a:gd name="connsiteX1" fmla="*/ 517254 w 612663"/>
                <a:gd name="connsiteY1" fmla="*/ 195605 h 459497"/>
                <a:gd name="connsiteX2" fmla="*/ 187947 w 612663"/>
                <a:gd name="connsiteY2" fmla="*/ 364088 h 459497"/>
                <a:gd name="connsiteX3" fmla="*/ 115193 w 612663"/>
                <a:gd name="connsiteY3" fmla="*/ 325796 h 459497"/>
                <a:gd name="connsiteX4" fmla="*/ 272188 w 612663"/>
                <a:gd name="connsiteY4" fmla="*/ 115193 h 459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2663" h="459497">
                  <a:moveTo>
                    <a:pt x="272188" y="115193"/>
                  </a:moveTo>
                  <a:lnTo>
                    <a:pt x="517254" y="195605"/>
                  </a:lnTo>
                  <a:cubicBezTo>
                    <a:pt x="471304" y="333455"/>
                    <a:pt x="325796" y="406208"/>
                    <a:pt x="187947" y="364088"/>
                  </a:cubicBezTo>
                  <a:cubicBezTo>
                    <a:pt x="161143" y="356429"/>
                    <a:pt x="138168" y="344942"/>
                    <a:pt x="115193" y="325796"/>
                  </a:cubicBezTo>
                  <a:lnTo>
                    <a:pt x="272188" y="115193"/>
                  </a:lnTo>
                  <a:close/>
                </a:path>
              </a:pathLst>
            </a:custGeom>
            <a:solidFill>
              <a:srgbClr val="1070C4"/>
            </a:solidFill>
            <a:ln w="38206" cap="flat">
              <a:noFill/>
              <a:prstDash val="solid"/>
              <a:miter/>
            </a:ln>
          </p:spPr>
          <p:txBody>
            <a:bodyPr rtlCol="0" anchor="ctr"/>
            <a:lstStyle/>
            <a:p>
              <a:endParaRPr lang="en-US" sz="1836"/>
            </a:p>
          </p:txBody>
        </p:sp>
        <p:sp>
          <p:nvSpPr>
            <p:cNvPr id="398" name="Freeform: Shape 397">
              <a:extLst>
                <a:ext uri="{FF2B5EF4-FFF2-40B4-BE49-F238E27FC236}">
                  <a16:creationId xmlns:a16="http://schemas.microsoft.com/office/drawing/2014/main" id="{35AE8F77-FC8B-4093-8780-C2FCA12145DA}"/>
                </a:ext>
              </a:extLst>
            </p:cNvPr>
            <p:cNvSpPr/>
            <p:nvPr/>
          </p:nvSpPr>
          <p:spPr>
            <a:xfrm>
              <a:off x="8266059" y="3197313"/>
              <a:ext cx="459497" cy="536080"/>
            </a:xfrm>
            <a:custGeom>
              <a:avLst/>
              <a:gdLst>
                <a:gd name="connsiteX0" fmla="*/ 115193 w 459497"/>
                <a:gd name="connsiteY0" fmla="*/ 375575 h 536080"/>
                <a:gd name="connsiteX1" fmla="*/ 115193 w 459497"/>
                <a:gd name="connsiteY1" fmla="*/ 115193 h 536080"/>
                <a:gd name="connsiteX2" fmla="*/ 375575 w 459497"/>
                <a:gd name="connsiteY2" fmla="*/ 375575 h 536080"/>
                <a:gd name="connsiteX3" fmla="*/ 364088 w 459497"/>
                <a:gd name="connsiteY3" fmla="*/ 455987 h 536080"/>
                <a:gd name="connsiteX4" fmla="*/ 115193 w 459497"/>
                <a:gd name="connsiteY4" fmla="*/ 375575 h 5360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497" h="536080">
                  <a:moveTo>
                    <a:pt x="115193" y="375575"/>
                  </a:moveTo>
                  <a:lnTo>
                    <a:pt x="115193" y="115193"/>
                  </a:lnTo>
                  <a:cubicBezTo>
                    <a:pt x="256872" y="115193"/>
                    <a:pt x="375575" y="230068"/>
                    <a:pt x="375575" y="375575"/>
                  </a:cubicBezTo>
                  <a:cubicBezTo>
                    <a:pt x="375575" y="402379"/>
                    <a:pt x="371746" y="429184"/>
                    <a:pt x="364088" y="455987"/>
                  </a:cubicBezTo>
                  <a:lnTo>
                    <a:pt x="115193" y="375575"/>
                  </a:lnTo>
                  <a:close/>
                </a:path>
              </a:pathLst>
            </a:custGeom>
            <a:solidFill>
              <a:schemeClr val="accent4"/>
            </a:solidFill>
            <a:ln w="38206" cap="flat">
              <a:noFill/>
              <a:prstDash val="solid"/>
              <a:miter/>
            </a:ln>
          </p:spPr>
          <p:txBody>
            <a:bodyPr rtlCol="0" anchor="ctr"/>
            <a:lstStyle/>
            <a:p>
              <a:endParaRPr lang="en-US" sz="1836"/>
            </a:p>
          </p:txBody>
        </p:sp>
        <p:sp>
          <p:nvSpPr>
            <p:cNvPr id="399" name="Freeform: Shape 398">
              <a:extLst>
                <a:ext uri="{FF2B5EF4-FFF2-40B4-BE49-F238E27FC236}">
                  <a16:creationId xmlns:a16="http://schemas.microsoft.com/office/drawing/2014/main" id="{C7B2655D-C465-4FD5-99C4-C5248F365601}"/>
                </a:ext>
              </a:extLst>
            </p:cNvPr>
            <p:cNvSpPr/>
            <p:nvPr/>
          </p:nvSpPr>
          <p:spPr>
            <a:xfrm>
              <a:off x="9602413" y="3898047"/>
              <a:ext cx="995578" cy="689246"/>
            </a:xfrm>
            <a:custGeom>
              <a:avLst/>
              <a:gdLst>
                <a:gd name="connsiteX0" fmla="*/ 115193 w 995577"/>
                <a:gd name="connsiteY0" fmla="*/ 115193 h 689246"/>
                <a:gd name="connsiteX1" fmla="*/ 115193 w 995577"/>
                <a:gd name="connsiteY1" fmla="*/ 578520 h 689246"/>
                <a:gd name="connsiteX2" fmla="*/ 168802 w 995577"/>
                <a:gd name="connsiteY2" fmla="*/ 578520 h 689246"/>
                <a:gd name="connsiteX3" fmla="*/ 310480 w 995577"/>
                <a:gd name="connsiteY3" fmla="*/ 544058 h 689246"/>
                <a:gd name="connsiteX4" fmla="*/ 452158 w 995577"/>
                <a:gd name="connsiteY4" fmla="*/ 578520 h 689246"/>
                <a:gd name="connsiteX5" fmla="*/ 888681 w 995577"/>
                <a:gd name="connsiteY5" fmla="*/ 578520 h 689246"/>
                <a:gd name="connsiteX6" fmla="*/ 888681 w 995577"/>
                <a:gd name="connsiteY6" fmla="*/ 115193 h 689246"/>
                <a:gd name="connsiteX7" fmla="*/ 115193 w 995577"/>
                <a:gd name="connsiteY7" fmla="*/ 115193 h 689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5577" h="689246">
                  <a:moveTo>
                    <a:pt x="115193" y="115193"/>
                  </a:moveTo>
                  <a:lnTo>
                    <a:pt x="115193" y="578520"/>
                  </a:lnTo>
                  <a:lnTo>
                    <a:pt x="168802" y="578520"/>
                  </a:lnTo>
                  <a:cubicBezTo>
                    <a:pt x="210922" y="555545"/>
                    <a:pt x="260701" y="544058"/>
                    <a:pt x="310480" y="544058"/>
                  </a:cubicBezTo>
                  <a:cubicBezTo>
                    <a:pt x="360259" y="544058"/>
                    <a:pt x="410038" y="555545"/>
                    <a:pt x="452158" y="578520"/>
                  </a:cubicBezTo>
                  <a:lnTo>
                    <a:pt x="888681" y="578520"/>
                  </a:lnTo>
                  <a:lnTo>
                    <a:pt x="888681" y="115193"/>
                  </a:lnTo>
                  <a:lnTo>
                    <a:pt x="115193" y="115193"/>
                  </a:lnTo>
                  <a:close/>
                </a:path>
              </a:pathLst>
            </a:custGeom>
            <a:solidFill>
              <a:srgbClr val="1070C4"/>
            </a:solidFill>
            <a:ln w="38206" cap="flat">
              <a:noFill/>
              <a:prstDash val="solid"/>
              <a:miter/>
            </a:ln>
          </p:spPr>
          <p:txBody>
            <a:bodyPr rtlCol="0" anchor="ctr"/>
            <a:lstStyle/>
            <a:p>
              <a:endParaRPr lang="en-US" sz="1836"/>
            </a:p>
          </p:txBody>
        </p:sp>
        <p:sp>
          <p:nvSpPr>
            <p:cNvPr id="400" name="Freeform: Shape 399">
              <a:extLst>
                <a:ext uri="{FF2B5EF4-FFF2-40B4-BE49-F238E27FC236}">
                  <a16:creationId xmlns:a16="http://schemas.microsoft.com/office/drawing/2014/main" id="{5AF0994F-82B5-421A-A200-5CB2E54F9728}"/>
                </a:ext>
              </a:extLst>
            </p:cNvPr>
            <p:cNvSpPr/>
            <p:nvPr/>
          </p:nvSpPr>
          <p:spPr>
            <a:xfrm>
              <a:off x="10096373" y="3898047"/>
              <a:ext cx="497789" cy="497789"/>
            </a:xfrm>
            <a:custGeom>
              <a:avLst/>
              <a:gdLst>
                <a:gd name="connsiteX0" fmla="*/ 115193 w 497788"/>
                <a:gd name="connsiteY0" fmla="*/ 115193 h 497788"/>
                <a:gd name="connsiteX1" fmla="*/ 390892 w 497788"/>
                <a:gd name="connsiteY1" fmla="*/ 387063 h 497788"/>
                <a:gd name="connsiteX2" fmla="*/ 390892 w 497788"/>
                <a:gd name="connsiteY2" fmla="*/ 115193 h 497788"/>
              </a:gdLst>
              <a:ahLst/>
              <a:cxnLst>
                <a:cxn ang="0">
                  <a:pos x="connsiteX0" y="connsiteY0"/>
                </a:cxn>
                <a:cxn ang="0">
                  <a:pos x="connsiteX1" y="connsiteY1"/>
                </a:cxn>
                <a:cxn ang="0">
                  <a:pos x="connsiteX2" y="connsiteY2"/>
                </a:cxn>
              </a:cxnLst>
              <a:rect l="l" t="t" r="r" b="b"/>
              <a:pathLst>
                <a:path w="497788" h="497788">
                  <a:moveTo>
                    <a:pt x="115193" y="115193"/>
                  </a:moveTo>
                  <a:lnTo>
                    <a:pt x="390892" y="387063"/>
                  </a:lnTo>
                  <a:lnTo>
                    <a:pt x="390892" y="115193"/>
                  </a:lnTo>
                  <a:close/>
                </a:path>
              </a:pathLst>
            </a:custGeom>
            <a:solidFill>
              <a:srgbClr val="1070C4"/>
            </a:solidFill>
            <a:ln w="38206" cap="flat">
              <a:noFill/>
              <a:prstDash val="solid"/>
              <a:miter/>
            </a:ln>
          </p:spPr>
          <p:txBody>
            <a:bodyPr rtlCol="0" anchor="ctr"/>
            <a:lstStyle/>
            <a:p>
              <a:endParaRPr lang="en-US" sz="1836"/>
            </a:p>
          </p:txBody>
        </p:sp>
        <p:sp>
          <p:nvSpPr>
            <p:cNvPr id="401" name="Freeform: Shape 400">
              <a:extLst>
                <a:ext uri="{FF2B5EF4-FFF2-40B4-BE49-F238E27FC236}">
                  <a16:creationId xmlns:a16="http://schemas.microsoft.com/office/drawing/2014/main" id="{545F793B-6DC8-433F-BCF6-B87167A66B19}"/>
                </a:ext>
              </a:extLst>
            </p:cNvPr>
            <p:cNvSpPr/>
            <p:nvPr/>
          </p:nvSpPr>
          <p:spPr>
            <a:xfrm>
              <a:off x="9487539" y="4357544"/>
              <a:ext cx="382914" cy="268040"/>
            </a:xfrm>
            <a:custGeom>
              <a:avLst/>
              <a:gdLst>
                <a:gd name="connsiteX0" fmla="*/ 279847 w 382914"/>
                <a:gd name="connsiteY0" fmla="*/ 115193 h 268040"/>
                <a:gd name="connsiteX1" fmla="*/ 115193 w 382914"/>
                <a:gd name="connsiteY1" fmla="*/ 115193 h 268040"/>
                <a:gd name="connsiteX2" fmla="*/ 115193 w 382914"/>
                <a:gd name="connsiteY2" fmla="*/ 130510 h 268040"/>
                <a:gd name="connsiteX3" fmla="*/ 145827 w 382914"/>
                <a:gd name="connsiteY3" fmla="*/ 161143 h 268040"/>
                <a:gd name="connsiteX4" fmla="*/ 214751 w 382914"/>
                <a:gd name="connsiteY4" fmla="*/ 161143 h 268040"/>
                <a:gd name="connsiteX5" fmla="*/ 279847 w 382914"/>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2914" h="268040">
                  <a:moveTo>
                    <a:pt x="279847" y="115193"/>
                  </a:moveTo>
                  <a:lnTo>
                    <a:pt x="115193" y="115193"/>
                  </a:lnTo>
                  <a:lnTo>
                    <a:pt x="115193" y="130510"/>
                  </a:lnTo>
                  <a:cubicBezTo>
                    <a:pt x="115193" y="145826"/>
                    <a:pt x="126681" y="161143"/>
                    <a:pt x="145827" y="161143"/>
                  </a:cubicBezTo>
                  <a:lnTo>
                    <a:pt x="214751" y="161143"/>
                  </a:lnTo>
                  <a:cubicBezTo>
                    <a:pt x="237726" y="141997"/>
                    <a:pt x="256872" y="126681"/>
                    <a:pt x="279847" y="115193"/>
                  </a:cubicBezTo>
                </a:path>
              </a:pathLst>
            </a:custGeom>
            <a:solidFill>
              <a:srgbClr val="09538F"/>
            </a:solidFill>
            <a:ln w="38206" cap="flat">
              <a:noFill/>
              <a:prstDash val="solid"/>
              <a:miter/>
            </a:ln>
          </p:spPr>
          <p:txBody>
            <a:bodyPr rtlCol="0" anchor="ctr"/>
            <a:lstStyle/>
            <a:p>
              <a:endParaRPr lang="en-US" sz="1836"/>
            </a:p>
          </p:txBody>
        </p:sp>
        <p:sp>
          <p:nvSpPr>
            <p:cNvPr id="402" name="Freeform: Shape 401">
              <a:extLst>
                <a:ext uri="{FF2B5EF4-FFF2-40B4-BE49-F238E27FC236}">
                  <a16:creationId xmlns:a16="http://schemas.microsoft.com/office/drawing/2014/main" id="{3135ABD0-BE3D-42FB-8FA6-D74E161D6E38}"/>
                </a:ext>
              </a:extLst>
            </p:cNvPr>
            <p:cNvSpPr/>
            <p:nvPr/>
          </p:nvSpPr>
          <p:spPr>
            <a:xfrm>
              <a:off x="9935549" y="4353715"/>
              <a:ext cx="765829" cy="268040"/>
            </a:xfrm>
            <a:custGeom>
              <a:avLst/>
              <a:gdLst>
                <a:gd name="connsiteX0" fmla="*/ 115193 w 765828"/>
                <a:gd name="connsiteY0" fmla="*/ 119023 h 268040"/>
                <a:gd name="connsiteX1" fmla="*/ 180289 w 765828"/>
                <a:gd name="connsiteY1" fmla="*/ 161143 h 268040"/>
                <a:gd name="connsiteX2" fmla="*/ 635957 w 765828"/>
                <a:gd name="connsiteY2" fmla="*/ 161143 h 268040"/>
                <a:gd name="connsiteX3" fmla="*/ 666590 w 765828"/>
                <a:gd name="connsiteY3" fmla="*/ 130510 h 268040"/>
                <a:gd name="connsiteX4" fmla="*/ 666590 w 765828"/>
                <a:gd name="connsiteY4" fmla="*/ 115193 h 268040"/>
                <a:gd name="connsiteX5" fmla="*/ 115193 w 765828"/>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828" h="268040">
                  <a:moveTo>
                    <a:pt x="115193" y="119023"/>
                  </a:moveTo>
                  <a:cubicBezTo>
                    <a:pt x="138168" y="130510"/>
                    <a:pt x="161143" y="145826"/>
                    <a:pt x="180289" y="161143"/>
                  </a:cubicBezTo>
                  <a:lnTo>
                    <a:pt x="635957" y="161143"/>
                  </a:lnTo>
                  <a:cubicBezTo>
                    <a:pt x="651274" y="161143"/>
                    <a:pt x="666590" y="149656"/>
                    <a:pt x="666590" y="130510"/>
                  </a:cubicBezTo>
                  <a:lnTo>
                    <a:pt x="666590" y="115193"/>
                  </a:lnTo>
                  <a:lnTo>
                    <a:pt x="115193" y="115193"/>
                  </a:lnTo>
                  <a:close/>
                </a:path>
              </a:pathLst>
            </a:custGeom>
            <a:solidFill>
              <a:srgbClr val="09538F"/>
            </a:solidFill>
            <a:ln w="38206" cap="flat">
              <a:noFill/>
              <a:prstDash val="solid"/>
              <a:miter/>
            </a:ln>
          </p:spPr>
          <p:txBody>
            <a:bodyPr rtlCol="0" anchor="ctr"/>
            <a:lstStyle/>
            <a:p>
              <a:endParaRPr lang="en-US" sz="1836"/>
            </a:p>
          </p:txBody>
        </p:sp>
        <p:sp>
          <p:nvSpPr>
            <p:cNvPr id="403" name="Freeform: Shape 402">
              <a:extLst>
                <a:ext uri="{FF2B5EF4-FFF2-40B4-BE49-F238E27FC236}">
                  <a16:creationId xmlns:a16="http://schemas.microsoft.com/office/drawing/2014/main" id="{443F6F5D-0ED1-4089-9C7F-1244458D96B4}"/>
                </a:ext>
              </a:extLst>
            </p:cNvPr>
            <p:cNvSpPr/>
            <p:nvPr/>
          </p:nvSpPr>
          <p:spPr>
            <a:xfrm>
              <a:off x="9510514" y="1792017"/>
              <a:ext cx="1033869" cy="2756985"/>
            </a:xfrm>
            <a:custGeom>
              <a:avLst/>
              <a:gdLst>
                <a:gd name="connsiteX0" fmla="*/ 582349 w 1033869"/>
                <a:gd name="connsiteY0" fmla="*/ 2248027 h 2756984"/>
                <a:gd name="connsiteX1" fmla="*/ 582349 w 1033869"/>
                <a:gd name="connsiteY1" fmla="*/ 287505 h 2756984"/>
                <a:gd name="connsiteX2" fmla="*/ 410038 w 1033869"/>
                <a:gd name="connsiteY2" fmla="*/ 115193 h 2756984"/>
                <a:gd name="connsiteX3" fmla="*/ 130510 w 1033869"/>
                <a:gd name="connsiteY3" fmla="*/ 115193 h 2756984"/>
                <a:gd name="connsiteX4" fmla="*/ 115193 w 1033869"/>
                <a:gd name="connsiteY4" fmla="*/ 130510 h 2756984"/>
                <a:gd name="connsiteX5" fmla="*/ 130510 w 1033869"/>
                <a:gd name="connsiteY5" fmla="*/ 145827 h 2756984"/>
                <a:gd name="connsiteX6" fmla="*/ 410038 w 1033869"/>
                <a:gd name="connsiteY6" fmla="*/ 145827 h 2756984"/>
                <a:gd name="connsiteX7" fmla="*/ 555545 w 1033869"/>
                <a:gd name="connsiteY7" fmla="*/ 291334 h 2756984"/>
                <a:gd name="connsiteX8" fmla="*/ 555545 w 1033869"/>
                <a:gd name="connsiteY8" fmla="*/ 2248027 h 2756984"/>
                <a:gd name="connsiteX9" fmla="*/ 260701 w 1033869"/>
                <a:gd name="connsiteY9" fmla="*/ 2248027 h 2756984"/>
                <a:gd name="connsiteX10" fmla="*/ 260701 w 1033869"/>
                <a:gd name="connsiteY10" fmla="*/ 2657746 h 2756984"/>
                <a:gd name="connsiteX11" fmla="*/ 341113 w 1033869"/>
                <a:gd name="connsiteY11" fmla="*/ 2657746 h 2756984"/>
                <a:gd name="connsiteX12" fmla="*/ 402379 w 1033869"/>
                <a:gd name="connsiteY12" fmla="*/ 2650088 h 2756984"/>
                <a:gd name="connsiteX13" fmla="*/ 463646 w 1033869"/>
                <a:gd name="connsiteY13" fmla="*/ 2657746 h 2756984"/>
                <a:gd name="connsiteX14" fmla="*/ 926972 w 1033869"/>
                <a:gd name="connsiteY14" fmla="*/ 2657746 h 2756984"/>
                <a:gd name="connsiteX15" fmla="*/ 926972 w 1033869"/>
                <a:gd name="connsiteY15" fmla="*/ 2248027 h 2756984"/>
                <a:gd name="connsiteX16" fmla="*/ 582349 w 1033869"/>
                <a:gd name="connsiteY16" fmla="*/ 2248027 h 275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3869" h="2756984">
                  <a:moveTo>
                    <a:pt x="582349" y="2248027"/>
                  </a:moveTo>
                  <a:lnTo>
                    <a:pt x="582349" y="287505"/>
                  </a:lnTo>
                  <a:cubicBezTo>
                    <a:pt x="582349" y="191776"/>
                    <a:pt x="505766" y="115193"/>
                    <a:pt x="410038" y="115193"/>
                  </a:cubicBezTo>
                  <a:lnTo>
                    <a:pt x="130510" y="115193"/>
                  </a:lnTo>
                  <a:cubicBezTo>
                    <a:pt x="122852" y="115193"/>
                    <a:pt x="115193" y="122852"/>
                    <a:pt x="115193" y="130510"/>
                  </a:cubicBezTo>
                  <a:cubicBezTo>
                    <a:pt x="115193" y="138168"/>
                    <a:pt x="122852" y="145827"/>
                    <a:pt x="130510" y="145827"/>
                  </a:cubicBezTo>
                  <a:lnTo>
                    <a:pt x="410038" y="145827"/>
                  </a:lnTo>
                  <a:cubicBezTo>
                    <a:pt x="490450" y="145827"/>
                    <a:pt x="555545" y="210922"/>
                    <a:pt x="555545" y="291334"/>
                  </a:cubicBezTo>
                  <a:lnTo>
                    <a:pt x="555545" y="2248027"/>
                  </a:lnTo>
                  <a:lnTo>
                    <a:pt x="260701" y="2248027"/>
                  </a:lnTo>
                  <a:lnTo>
                    <a:pt x="260701" y="2657746"/>
                  </a:lnTo>
                  <a:lnTo>
                    <a:pt x="341113" y="2657746"/>
                  </a:lnTo>
                  <a:cubicBezTo>
                    <a:pt x="360259" y="2653917"/>
                    <a:pt x="383233" y="2650088"/>
                    <a:pt x="402379" y="2650088"/>
                  </a:cubicBezTo>
                  <a:cubicBezTo>
                    <a:pt x="421525" y="2650088"/>
                    <a:pt x="444500" y="2653917"/>
                    <a:pt x="463646" y="2657746"/>
                  </a:cubicBezTo>
                  <a:lnTo>
                    <a:pt x="926972" y="2657746"/>
                  </a:lnTo>
                  <a:lnTo>
                    <a:pt x="926972" y="2248027"/>
                  </a:lnTo>
                  <a:lnTo>
                    <a:pt x="582349" y="2248027"/>
                  </a:lnTo>
                  <a:close/>
                </a:path>
              </a:pathLst>
            </a:custGeom>
            <a:solidFill>
              <a:srgbClr val="FEC94E"/>
            </a:solidFill>
            <a:ln w="38206" cap="flat">
              <a:noFill/>
              <a:prstDash val="solid"/>
              <a:miter/>
            </a:ln>
          </p:spPr>
          <p:txBody>
            <a:bodyPr rtlCol="0" anchor="ctr"/>
            <a:lstStyle/>
            <a:p>
              <a:endParaRPr lang="en-US" sz="1836"/>
            </a:p>
          </p:txBody>
        </p:sp>
        <p:sp>
          <p:nvSpPr>
            <p:cNvPr id="404" name="Freeform: Shape 403">
              <a:extLst>
                <a:ext uri="{FF2B5EF4-FFF2-40B4-BE49-F238E27FC236}">
                  <a16:creationId xmlns:a16="http://schemas.microsoft.com/office/drawing/2014/main" id="{F0DEDEEF-6F34-474D-B53C-6CA444FBB331}"/>
                </a:ext>
              </a:extLst>
            </p:cNvPr>
            <p:cNvSpPr/>
            <p:nvPr/>
          </p:nvSpPr>
          <p:spPr>
            <a:xfrm>
              <a:off x="8269871" y="2025594"/>
              <a:ext cx="842412" cy="1378492"/>
            </a:xfrm>
            <a:custGeom>
              <a:avLst/>
              <a:gdLst>
                <a:gd name="connsiteX0" fmla="*/ 130510 w 842411"/>
                <a:gd name="connsiteY0" fmla="*/ 1267766 h 1378492"/>
                <a:gd name="connsiteX1" fmla="*/ 115193 w 842411"/>
                <a:gd name="connsiteY1" fmla="*/ 1252450 h 1378492"/>
                <a:gd name="connsiteX2" fmla="*/ 115193 w 842411"/>
                <a:gd name="connsiteY2" fmla="*/ 329626 h 1378492"/>
                <a:gd name="connsiteX3" fmla="*/ 329626 w 842411"/>
                <a:gd name="connsiteY3" fmla="*/ 115193 h 1378492"/>
                <a:gd name="connsiteX4" fmla="*/ 739344 w 842411"/>
                <a:gd name="connsiteY4" fmla="*/ 115193 h 1378492"/>
                <a:gd name="connsiteX5" fmla="*/ 754661 w 842411"/>
                <a:gd name="connsiteY5" fmla="*/ 130510 h 1378492"/>
                <a:gd name="connsiteX6" fmla="*/ 739344 w 842411"/>
                <a:gd name="connsiteY6" fmla="*/ 145827 h 1378492"/>
                <a:gd name="connsiteX7" fmla="*/ 329626 w 842411"/>
                <a:gd name="connsiteY7" fmla="*/ 145827 h 1378492"/>
                <a:gd name="connsiteX8" fmla="*/ 145827 w 842411"/>
                <a:gd name="connsiteY8" fmla="*/ 329626 h 1378492"/>
                <a:gd name="connsiteX9" fmla="*/ 145827 w 842411"/>
                <a:gd name="connsiteY9" fmla="*/ 1252450 h 1378492"/>
                <a:gd name="connsiteX10" fmla="*/ 130510 w 842411"/>
                <a:gd name="connsiteY10" fmla="*/ 1267766 h 1378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2411" h="1378492">
                  <a:moveTo>
                    <a:pt x="130510" y="1267766"/>
                  </a:moveTo>
                  <a:cubicBezTo>
                    <a:pt x="122852" y="1267766"/>
                    <a:pt x="115193" y="1260108"/>
                    <a:pt x="115193" y="1252450"/>
                  </a:cubicBezTo>
                  <a:lnTo>
                    <a:pt x="115193" y="329626"/>
                  </a:lnTo>
                  <a:cubicBezTo>
                    <a:pt x="115193" y="210922"/>
                    <a:pt x="210922" y="115193"/>
                    <a:pt x="329626" y="115193"/>
                  </a:cubicBezTo>
                  <a:lnTo>
                    <a:pt x="739344" y="115193"/>
                  </a:lnTo>
                  <a:cubicBezTo>
                    <a:pt x="747002" y="115193"/>
                    <a:pt x="754661" y="122852"/>
                    <a:pt x="754661" y="130510"/>
                  </a:cubicBezTo>
                  <a:cubicBezTo>
                    <a:pt x="754661" y="138168"/>
                    <a:pt x="747002" y="145827"/>
                    <a:pt x="739344" y="145827"/>
                  </a:cubicBezTo>
                  <a:lnTo>
                    <a:pt x="329626" y="145827"/>
                  </a:lnTo>
                  <a:cubicBezTo>
                    <a:pt x="226239" y="145827"/>
                    <a:pt x="145827" y="230068"/>
                    <a:pt x="145827" y="329626"/>
                  </a:cubicBezTo>
                  <a:lnTo>
                    <a:pt x="145827" y="1252450"/>
                  </a:lnTo>
                  <a:cubicBezTo>
                    <a:pt x="141997" y="1263937"/>
                    <a:pt x="138168" y="1267766"/>
                    <a:pt x="130510" y="1267766"/>
                  </a:cubicBezTo>
                </a:path>
              </a:pathLst>
            </a:custGeom>
            <a:solidFill>
              <a:srgbClr val="EDAC28"/>
            </a:solidFill>
            <a:ln w="38206" cap="flat">
              <a:noFill/>
              <a:prstDash val="solid"/>
              <a:miter/>
            </a:ln>
          </p:spPr>
          <p:txBody>
            <a:bodyPr rtlCol="0" anchor="ctr"/>
            <a:lstStyle/>
            <a:p>
              <a:endParaRPr lang="en-US" sz="1836"/>
            </a:p>
          </p:txBody>
        </p:sp>
        <p:sp>
          <p:nvSpPr>
            <p:cNvPr id="405" name="Freeform: Shape 404">
              <a:extLst>
                <a:ext uri="{FF2B5EF4-FFF2-40B4-BE49-F238E27FC236}">
                  <a16:creationId xmlns:a16="http://schemas.microsoft.com/office/drawing/2014/main" id="{8C53CFAB-D1DA-4378-B4B8-16BB29C96D45}"/>
                </a:ext>
              </a:extLst>
            </p:cNvPr>
            <p:cNvSpPr/>
            <p:nvPr/>
          </p:nvSpPr>
          <p:spPr>
            <a:xfrm>
              <a:off x="9828333" y="4192891"/>
              <a:ext cx="306332" cy="344623"/>
            </a:xfrm>
            <a:custGeom>
              <a:avLst/>
              <a:gdLst>
                <a:gd name="connsiteX0" fmla="*/ 115193 w 306331"/>
                <a:gd name="connsiteY0" fmla="*/ 115193 h 344623"/>
                <a:gd name="connsiteX1" fmla="*/ 191776 w 306331"/>
                <a:gd name="connsiteY1" fmla="*/ 115193 h 344623"/>
                <a:gd name="connsiteX2" fmla="*/ 191776 w 306331"/>
                <a:gd name="connsiteY2" fmla="*/ 230068 h 344623"/>
                <a:gd name="connsiteX3" fmla="*/ 115193 w 306331"/>
                <a:gd name="connsiteY3" fmla="*/ 230068 h 344623"/>
              </a:gdLst>
              <a:ahLst/>
              <a:cxnLst>
                <a:cxn ang="0">
                  <a:pos x="connsiteX0" y="connsiteY0"/>
                </a:cxn>
                <a:cxn ang="0">
                  <a:pos x="connsiteX1" y="connsiteY1"/>
                </a:cxn>
                <a:cxn ang="0">
                  <a:pos x="connsiteX2" y="connsiteY2"/>
                </a:cxn>
                <a:cxn ang="0">
                  <a:pos x="connsiteX3" y="connsiteY3"/>
                </a:cxn>
              </a:cxnLst>
              <a:rect l="l" t="t" r="r" b="b"/>
              <a:pathLst>
                <a:path w="306331" h="344623">
                  <a:moveTo>
                    <a:pt x="115193" y="115193"/>
                  </a:moveTo>
                  <a:lnTo>
                    <a:pt x="191776" y="115193"/>
                  </a:lnTo>
                  <a:lnTo>
                    <a:pt x="191776" y="230068"/>
                  </a:lnTo>
                  <a:lnTo>
                    <a:pt x="115193" y="230068"/>
                  </a:lnTo>
                  <a:close/>
                </a:path>
              </a:pathLst>
            </a:custGeom>
            <a:solidFill>
              <a:schemeClr val="accent4"/>
            </a:solidFill>
            <a:ln w="38206" cap="flat">
              <a:noFill/>
              <a:prstDash val="solid"/>
              <a:miter/>
            </a:ln>
          </p:spPr>
          <p:txBody>
            <a:bodyPr rtlCol="0" anchor="ctr"/>
            <a:lstStyle/>
            <a:p>
              <a:endParaRPr lang="en-US" sz="1836"/>
            </a:p>
          </p:txBody>
        </p:sp>
        <p:sp>
          <p:nvSpPr>
            <p:cNvPr id="406" name="Freeform: Shape 405">
              <a:extLst>
                <a:ext uri="{FF2B5EF4-FFF2-40B4-BE49-F238E27FC236}">
                  <a16:creationId xmlns:a16="http://schemas.microsoft.com/office/drawing/2014/main" id="{F3619657-B97D-474D-AD1D-BA2771947948}"/>
                </a:ext>
              </a:extLst>
            </p:cNvPr>
            <p:cNvSpPr/>
            <p:nvPr/>
          </p:nvSpPr>
          <p:spPr>
            <a:xfrm>
              <a:off x="9943207" y="4062700"/>
              <a:ext cx="306332" cy="459497"/>
            </a:xfrm>
            <a:custGeom>
              <a:avLst/>
              <a:gdLst>
                <a:gd name="connsiteX0" fmla="*/ 115193 w 306331"/>
                <a:gd name="connsiteY0" fmla="*/ 115193 h 459497"/>
                <a:gd name="connsiteX1" fmla="*/ 191776 w 306331"/>
                <a:gd name="connsiteY1" fmla="*/ 115193 h 459497"/>
                <a:gd name="connsiteX2" fmla="*/ 191776 w 306331"/>
                <a:gd name="connsiteY2" fmla="*/ 356430 h 459497"/>
                <a:gd name="connsiteX3" fmla="*/ 115193 w 306331"/>
                <a:gd name="connsiteY3" fmla="*/ 356430 h 459497"/>
              </a:gdLst>
              <a:ahLst/>
              <a:cxnLst>
                <a:cxn ang="0">
                  <a:pos x="connsiteX0" y="connsiteY0"/>
                </a:cxn>
                <a:cxn ang="0">
                  <a:pos x="connsiteX1" y="connsiteY1"/>
                </a:cxn>
                <a:cxn ang="0">
                  <a:pos x="connsiteX2" y="connsiteY2"/>
                </a:cxn>
                <a:cxn ang="0">
                  <a:pos x="connsiteX3" y="connsiteY3"/>
                </a:cxn>
              </a:cxnLst>
              <a:rect l="l" t="t" r="r" b="b"/>
              <a:pathLst>
                <a:path w="306331" h="459497">
                  <a:moveTo>
                    <a:pt x="115193" y="115193"/>
                  </a:moveTo>
                  <a:lnTo>
                    <a:pt x="191776" y="115193"/>
                  </a:lnTo>
                  <a:lnTo>
                    <a:pt x="191776" y="356430"/>
                  </a:lnTo>
                  <a:lnTo>
                    <a:pt x="115193" y="356430"/>
                  </a:lnTo>
                  <a:close/>
                </a:path>
              </a:pathLst>
            </a:custGeom>
            <a:solidFill>
              <a:schemeClr val="accent2"/>
            </a:solidFill>
            <a:ln w="38206" cap="flat">
              <a:noFill/>
              <a:prstDash val="solid"/>
              <a:miter/>
            </a:ln>
          </p:spPr>
          <p:txBody>
            <a:bodyPr rtlCol="0" anchor="ctr"/>
            <a:lstStyle/>
            <a:p>
              <a:endParaRPr lang="en-US" sz="1836"/>
            </a:p>
          </p:txBody>
        </p:sp>
        <p:sp>
          <p:nvSpPr>
            <p:cNvPr id="407" name="Freeform: Shape 406">
              <a:extLst>
                <a:ext uri="{FF2B5EF4-FFF2-40B4-BE49-F238E27FC236}">
                  <a16:creationId xmlns:a16="http://schemas.microsoft.com/office/drawing/2014/main" id="{8C2C5EB4-0B08-455C-91B9-1FC99CFB3205}"/>
                </a:ext>
              </a:extLst>
            </p:cNvPr>
            <p:cNvSpPr/>
            <p:nvPr/>
          </p:nvSpPr>
          <p:spPr>
            <a:xfrm>
              <a:off x="10058082" y="3959313"/>
              <a:ext cx="306332" cy="574372"/>
            </a:xfrm>
            <a:custGeom>
              <a:avLst/>
              <a:gdLst>
                <a:gd name="connsiteX0" fmla="*/ 115193 w 306331"/>
                <a:gd name="connsiteY0" fmla="*/ 115193 h 574371"/>
                <a:gd name="connsiteX1" fmla="*/ 191776 w 306331"/>
                <a:gd name="connsiteY1" fmla="*/ 115193 h 574371"/>
                <a:gd name="connsiteX2" fmla="*/ 191776 w 306331"/>
                <a:gd name="connsiteY2" fmla="*/ 459817 h 574371"/>
                <a:gd name="connsiteX3" fmla="*/ 115193 w 306331"/>
                <a:gd name="connsiteY3" fmla="*/ 459817 h 574371"/>
              </a:gdLst>
              <a:ahLst/>
              <a:cxnLst>
                <a:cxn ang="0">
                  <a:pos x="connsiteX0" y="connsiteY0"/>
                </a:cxn>
                <a:cxn ang="0">
                  <a:pos x="connsiteX1" y="connsiteY1"/>
                </a:cxn>
                <a:cxn ang="0">
                  <a:pos x="connsiteX2" y="connsiteY2"/>
                </a:cxn>
                <a:cxn ang="0">
                  <a:pos x="connsiteX3" y="connsiteY3"/>
                </a:cxn>
              </a:cxnLst>
              <a:rect l="l" t="t" r="r" b="b"/>
              <a:pathLst>
                <a:path w="306331" h="574371">
                  <a:moveTo>
                    <a:pt x="115193" y="115193"/>
                  </a:moveTo>
                  <a:lnTo>
                    <a:pt x="191776" y="115193"/>
                  </a:lnTo>
                  <a:lnTo>
                    <a:pt x="191776" y="459817"/>
                  </a:lnTo>
                  <a:lnTo>
                    <a:pt x="115193" y="459817"/>
                  </a:lnTo>
                  <a:close/>
                </a:path>
              </a:pathLst>
            </a:custGeom>
            <a:solidFill>
              <a:schemeClr val="accent3"/>
            </a:solidFill>
            <a:ln w="38206" cap="flat">
              <a:noFill/>
              <a:prstDash val="solid"/>
              <a:miter/>
            </a:ln>
          </p:spPr>
          <p:txBody>
            <a:bodyPr rtlCol="0" anchor="ctr"/>
            <a:lstStyle/>
            <a:p>
              <a:endParaRPr lang="en-US" sz="1836"/>
            </a:p>
          </p:txBody>
        </p:sp>
        <p:sp>
          <p:nvSpPr>
            <p:cNvPr id="408" name="Freeform: Shape 407">
              <a:extLst>
                <a:ext uri="{FF2B5EF4-FFF2-40B4-BE49-F238E27FC236}">
                  <a16:creationId xmlns:a16="http://schemas.microsoft.com/office/drawing/2014/main" id="{43486A89-633D-40D6-A1DD-FBCEC48BB222}"/>
                </a:ext>
              </a:extLst>
            </p:cNvPr>
            <p:cNvSpPr/>
            <p:nvPr/>
          </p:nvSpPr>
          <p:spPr>
            <a:xfrm>
              <a:off x="9839820" y="4089504"/>
              <a:ext cx="497789" cy="344623"/>
            </a:xfrm>
            <a:custGeom>
              <a:avLst/>
              <a:gdLst>
                <a:gd name="connsiteX0" fmla="*/ 371746 w 497788"/>
                <a:gd name="connsiteY0" fmla="*/ 195605 h 344623"/>
                <a:gd name="connsiteX1" fmla="*/ 356429 w 497788"/>
                <a:gd name="connsiteY1" fmla="*/ 199435 h 344623"/>
                <a:gd name="connsiteX2" fmla="*/ 276017 w 497788"/>
                <a:gd name="connsiteY2" fmla="*/ 145826 h 344623"/>
                <a:gd name="connsiteX3" fmla="*/ 276017 w 497788"/>
                <a:gd name="connsiteY3" fmla="*/ 138168 h 344623"/>
                <a:gd name="connsiteX4" fmla="*/ 253043 w 497788"/>
                <a:gd name="connsiteY4" fmla="*/ 115193 h 344623"/>
                <a:gd name="connsiteX5" fmla="*/ 230068 w 497788"/>
                <a:gd name="connsiteY5" fmla="*/ 138168 h 344623"/>
                <a:gd name="connsiteX6" fmla="*/ 230068 w 497788"/>
                <a:gd name="connsiteY6" fmla="*/ 138168 h 344623"/>
                <a:gd name="connsiteX7" fmla="*/ 157314 w 497788"/>
                <a:gd name="connsiteY7" fmla="*/ 161143 h 344623"/>
                <a:gd name="connsiteX8" fmla="*/ 138168 w 497788"/>
                <a:gd name="connsiteY8" fmla="*/ 149656 h 344623"/>
                <a:gd name="connsiteX9" fmla="*/ 115193 w 497788"/>
                <a:gd name="connsiteY9" fmla="*/ 172631 h 344623"/>
                <a:gd name="connsiteX10" fmla="*/ 138168 w 497788"/>
                <a:gd name="connsiteY10" fmla="*/ 195605 h 344623"/>
                <a:gd name="connsiteX11" fmla="*/ 161143 w 497788"/>
                <a:gd name="connsiteY11" fmla="*/ 172631 h 344623"/>
                <a:gd name="connsiteX12" fmla="*/ 161143 w 497788"/>
                <a:gd name="connsiteY12" fmla="*/ 172631 h 344623"/>
                <a:gd name="connsiteX13" fmla="*/ 233897 w 497788"/>
                <a:gd name="connsiteY13" fmla="*/ 149656 h 344623"/>
                <a:gd name="connsiteX14" fmla="*/ 253043 w 497788"/>
                <a:gd name="connsiteY14" fmla="*/ 161143 h 344623"/>
                <a:gd name="connsiteX15" fmla="*/ 268359 w 497788"/>
                <a:gd name="connsiteY15" fmla="*/ 157314 h 344623"/>
                <a:gd name="connsiteX16" fmla="*/ 348771 w 497788"/>
                <a:gd name="connsiteY16" fmla="*/ 210922 h 344623"/>
                <a:gd name="connsiteX17" fmla="*/ 348771 w 497788"/>
                <a:gd name="connsiteY17" fmla="*/ 218580 h 344623"/>
                <a:gd name="connsiteX18" fmla="*/ 371746 w 497788"/>
                <a:gd name="connsiteY18" fmla="*/ 241555 h 344623"/>
                <a:gd name="connsiteX19" fmla="*/ 394721 w 497788"/>
                <a:gd name="connsiteY19" fmla="*/ 218580 h 344623"/>
                <a:gd name="connsiteX20" fmla="*/ 371746 w 497788"/>
                <a:gd name="connsiteY20" fmla="*/ 195605 h 34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97788" h="344623">
                  <a:moveTo>
                    <a:pt x="371746" y="195605"/>
                  </a:moveTo>
                  <a:cubicBezTo>
                    <a:pt x="367917" y="195605"/>
                    <a:pt x="360258" y="199435"/>
                    <a:pt x="356429" y="199435"/>
                  </a:cubicBezTo>
                  <a:lnTo>
                    <a:pt x="276017" y="145826"/>
                  </a:lnTo>
                  <a:cubicBezTo>
                    <a:pt x="276017" y="141997"/>
                    <a:pt x="276017" y="141997"/>
                    <a:pt x="276017" y="138168"/>
                  </a:cubicBezTo>
                  <a:cubicBezTo>
                    <a:pt x="276017" y="126681"/>
                    <a:pt x="264530" y="115193"/>
                    <a:pt x="253043" y="115193"/>
                  </a:cubicBezTo>
                  <a:cubicBezTo>
                    <a:pt x="241555" y="115193"/>
                    <a:pt x="230068" y="126681"/>
                    <a:pt x="230068" y="138168"/>
                  </a:cubicBezTo>
                  <a:cubicBezTo>
                    <a:pt x="230068" y="138168"/>
                    <a:pt x="230068" y="138168"/>
                    <a:pt x="230068" y="138168"/>
                  </a:cubicBezTo>
                  <a:lnTo>
                    <a:pt x="157314" y="161143"/>
                  </a:lnTo>
                  <a:cubicBezTo>
                    <a:pt x="153485" y="153485"/>
                    <a:pt x="145826" y="149656"/>
                    <a:pt x="138168" y="149656"/>
                  </a:cubicBezTo>
                  <a:cubicBezTo>
                    <a:pt x="126681" y="149656"/>
                    <a:pt x="115193" y="161143"/>
                    <a:pt x="115193" y="172631"/>
                  </a:cubicBezTo>
                  <a:cubicBezTo>
                    <a:pt x="115193" y="184118"/>
                    <a:pt x="126681" y="195605"/>
                    <a:pt x="138168" y="195605"/>
                  </a:cubicBezTo>
                  <a:cubicBezTo>
                    <a:pt x="149656" y="195605"/>
                    <a:pt x="161143" y="184118"/>
                    <a:pt x="161143" y="172631"/>
                  </a:cubicBezTo>
                  <a:cubicBezTo>
                    <a:pt x="161143" y="172631"/>
                    <a:pt x="161143" y="172631"/>
                    <a:pt x="161143" y="172631"/>
                  </a:cubicBezTo>
                  <a:lnTo>
                    <a:pt x="233897" y="149656"/>
                  </a:lnTo>
                  <a:cubicBezTo>
                    <a:pt x="237726" y="157314"/>
                    <a:pt x="245384" y="161143"/>
                    <a:pt x="253043" y="161143"/>
                  </a:cubicBezTo>
                  <a:cubicBezTo>
                    <a:pt x="256872" y="161143"/>
                    <a:pt x="264530" y="157314"/>
                    <a:pt x="268359" y="157314"/>
                  </a:cubicBezTo>
                  <a:lnTo>
                    <a:pt x="348771" y="210922"/>
                  </a:lnTo>
                  <a:cubicBezTo>
                    <a:pt x="348771" y="214751"/>
                    <a:pt x="348771" y="214751"/>
                    <a:pt x="348771" y="218580"/>
                  </a:cubicBezTo>
                  <a:cubicBezTo>
                    <a:pt x="348771" y="230068"/>
                    <a:pt x="360258" y="241555"/>
                    <a:pt x="371746" y="241555"/>
                  </a:cubicBezTo>
                  <a:cubicBezTo>
                    <a:pt x="383234" y="241555"/>
                    <a:pt x="394721" y="230068"/>
                    <a:pt x="394721" y="218580"/>
                  </a:cubicBezTo>
                  <a:cubicBezTo>
                    <a:pt x="394721" y="207093"/>
                    <a:pt x="383234" y="195605"/>
                    <a:pt x="371746" y="195605"/>
                  </a:cubicBezTo>
                </a:path>
              </a:pathLst>
            </a:custGeom>
            <a:solidFill>
              <a:srgbClr val="09538F"/>
            </a:solidFill>
            <a:ln w="38206" cap="flat">
              <a:noFill/>
              <a:prstDash val="solid"/>
              <a:miter/>
            </a:ln>
          </p:spPr>
          <p:txBody>
            <a:bodyPr rtlCol="0" anchor="ctr"/>
            <a:lstStyle/>
            <a:p>
              <a:endParaRPr lang="en-US" sz="1836"/>
            </a:p>
          </p:txBody>
        </p:sp>
      </p:grpSp>
    </p:spTree>
    <p:extLst>
      <p:ext uri="{BB962C8B-B14F-4D97-AF65-F5344CB8AC3E}">
        <p14:creationId xmlns:p14="http://schemas.microsoft.com/office/powerpoint/2010/main" val="255977666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Light">
    <p:bg>
      <p:bgPr>
        <a:solidFill>
          <a:schemeClr val="bg1">
            <a:lumMod val="95000"/>
          </a:schemeClr>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00" spc="-51" baseline="0">
                <a:solidFill>
                  <a:schemeClr val="accent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5" y="4041282"/>
            <a:ext cx="9327356" cy="313904"/>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Speaker name or subtitle text</a:t>
            </a:r>
          </a:p>
        </p:txBody>
      </p:sp>
      <p:pic>
        <p:nvPicPr>
          <p:cNvPr id="7" name="Picture 6">
            <a:extLst>
              <a:ext uri="{FF2B5EF4-FFF2-40B4-BE49-F238E27FC236}">
                <a16:creationId xmlns:a16="http://schemas.microsoft.com/office/drawing/2014/main" id="{9048682F-F1F2-470A-A3DC-CC09D31EC7F9}"/>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spTree>
    <p:custDataLst>
      <p:tags r:id="rId1"/>
    </p:custDataLst>
    <p:extLst>
      <p:ext uri="{BB962C8B-B14F-4D97-AF65-F5344CB8AC3E}">
        <p14:creationId xmlns:p14="http://schemas.microsoft.com/office/powerpoint/2010/main" val="32245381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 Square Photo 1">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600059" y="2473827"/>
            <a:ext cx="4251462" cy="1130053"/>
          </a:xfrm>
        </p:spPr>
        <p:txBody>
          <a:bodyPr anchor="b" anchorCtr="0">
            <a:spAutoFit/>
          </a:bodyPr>
          <a:lstStyle>
            <a:lvl1pPr>
              <a:defRPr>
                <a:solidFill>
                  <a:schemeClr val="tx2"/>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93713" y="4041282"/>
            <a:ext cx="4248092" cy="313904"/>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Speaker name or subtitle</a:t>
            </a:r>
          </a:p>
        </p:txBody>
      </p:sp>
      <p:pic>
        <p:nvPicPr>
          <p:cNvPr id="27" name="Picture 26">
            <a:extLst>
              <a:ext uri="{FF2B5EF4-FFF2-40B4-BE49-F238E27FC236}">
                <a16:creationId xmlns:a16="http://schemas.microsoft.com/office/drawing/2014/main" id="{E84D8BDE-8B37-4EEA-984D-98A35C36EE9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pic>
        <p:nvPicPr>
          <p:cNvPr id="4" name="Picture 3">
            <a:extLst>
              <a:ext uri="{FF2B5EF4-FFF2-40B4-BE49-F238E27FC236}">
                <a16:creationId xmlns:a16="http://schemas.microsoft.com/office/drawing/2014/main" id="{40B9B169-E29E-4C92-916F-A28EA737646E}"/>
              </a:ext>
            </a:extLst>
          </p:cNvPr>
          <p:cNvPicPr>
            <a:picLocks noChangeAspect="1"/>
          </p:cNvPicPr>
          <p:nvPr userDrawn="1"/>
        </p:nvPicPr>
        <p:blipFill rotWithShape="1">
          <a:blip r:embed="rId4"/>
          <a:srcRect l="25172" t="385" r="22607" b="385"/>
          <a:stretch/>
        </p:blipFill>
        <p:spPr>
          <a:xfrm flipH="1">
            <a:off x="5333994" y="0"/>
            <a:ext cx="7110414" cy="6994524"/>
          </a:xfrm>
          <a:prstGeom prst="rect">
            <a:avLst/>
          </a:prstGeom>
          <a:noFill/>
        </p:spPr>
      </p:pic>
    </p:spTree>
    <p:custDataLst>
      <p:tags r:id="rId1"/>
    </p:custDataLst>
    <p:extLst>
      <p:ext uri="{BB962C8B-B14F-4D97-AF65-F5344CB8AC3E}">
        <p14:creationId xmlns:p14="http://schemas.microsoft.com/office/powerpoint/2010/main" val="26090552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600059" y="2473827"/>
            <a:ext cx="4251462" cy="1130053"/>
          </a:xfrm>
        </p:spPr>
        <p:txBody>
          <a:bodyPr anchor="b" anchorCtr="0">
            <a:spAutoFit/>
          </a:bodyPr>
          <a:lstStyle>
            <a:lvl1pPr>
              <a:defRPr>
                <a:solidFill>
                  <a:schemeClr val="tx2"/>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93713" y="4041282"/>
            <a:ext cx="4248092" cy="313904"/>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16" name="Picture 15" descr="A person sitting at a table using a computer&#10;&#10;Description automatically generated">
            <a:extLst>
              <a:ext uri="{FF2B5EF4-FFF2-40B4-BE49-F238E27FC236}">
                <a16:creationId xmlns:a16="http://schemas.microsoft.com/office/drawing/2014/main" id="{C18A40F7-366E-4159-91E1-4993F794941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1"/>
            <a:ext cx="7102475" cy="6994525"/>
          </a:xfrm>
          <a:prstGeom prst="rect">
            <a:avLst/>
          </a:prstGeom>
        </p:spPr>
      </p:pic>
      <p:pic>
        <p:nvPicPr>
          <p:cNvPr id="19" name="Picture 18">
            <a:extLst>
              <a:ext uri="{FF2B5EF4-FFF2-40B4-BE49-F238E27FC236}">
                <a16:creationId xmlns:a16="http://schemas.microsoft.com/office/drawing/2014/main" id="{AD2ACA0A-F32A-4532-9FBD-221FA7CE2911}"/>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pic>
        <p:nvPicPr>
          <p:cNvPr id="3" name="Picture 2">
            <a:extLst>
              <a:ext uri="{FF2B5EF4-FFF2-40B4-BE49-F238E27FC236}">
                <a16:creationId xmlns:a16="http://schemas.microsoft.com/office/drawing/2014/main" id="{050F8003-7EBB-4FA1-9F38-725C30889F71}"/>
              </a:ext>
            </a:extLst>
          </p:cNvPr>
          <p:cNvPicPr>
            <a:picLocks noChangeAspect="1"/>
          </p:cNvPicPr>
          <p:nvPr userDrawn="1"/>
        </p:nvPicPr>
        <p:blipFill rotWithShape="1">
          <a:blip r:embed="rId5"/>
          <a:srcRect l="25286" t="4539" r="17526" b="15358"/>
          <a:stretch/>
        </p:blipFill>
        <p:spPr>
          <a:xfrm>
            <a:off x="5324284" y="-16730"/>
            <a:ext cx="7112190" cy="7011255"/>
          </a:xfrm>
          <a:prstGeom prst="rect">
            <a:avLst/>
          </a:prstGeom>
        </p:spPr>
      </p:pic>
    </p:spTree>
    <p:custDataLst>
      <p:tags r:id="rId1"/>
    </p:custDataLst>
    <p:extLst>
      <p:ext uri="{BB962C8B-B14F-4D97-AF65-F5344CB8AC3E}">
        <p14:creationId xmlns:p14="http://schemas.microsoft.com/office/powerpoint/2010/main" val="15986680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solidFill>
                  <a:schemeClr val="tx2"/>
                </a:solidFill>
              </a:defRPr>
            </a:lvl1pPr>
          </a:lstStyle>
          <a:p>
            <a:r>
              <a:rPr lang="en-US" dirty="0"/>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atin typeface="+mj-lt"/>
              </a:defRPr>
            </a:lvl1pPr>
            <a:lvl2pPr marL="233149" indent="0">
              <a:buNone/>
              <a:defRPr/>
            </a:lvl2pPr>
            <a:lvl3pPr marL="466298" indent="0">
              <a:buNone/>
              <a:defRPr/>
            </a:lvl3pPr>
            <a:lvl4pPr marL="699447" indent="0">
              <a:buNone/>
              <a:defRPr/>
            </a:lvl4pPr>
            <a:lvl5pPr marL="932597"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18402598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slideLayout" Target="../slideLayouts/slideLayout53.xml"/><Relationship Id="rId3" Type="http://schemas.openxmlformats.org/officeDocument/2006/relationships/slideLayout" Target="../slideLayouts/slideLayout38.xml"/><Relationship Id="rId21" Type="http://schemas.openxmlformats.org/officeDocument/2006/relationships/slideLayout" Target="../slideLayouts/slideLayout56.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slideLayout" Target="../slideLayouts/slideLayout55.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24" Type="http://schemas.openxmlformats.org/officeDocument/2006/relationships/image" Target="../media/image12.emf"/><Relationship Id="rId5" Type="http://schemas.openxmlformats.org/officeDocument/2006/relationships/slideLayout" Target="../slideLayouts/slideLayout40.xml"/><Relationship Id="rId15" Type="http://schemas.openxmlformats.org/officeDocument/2006/relationships/slideLayout" Target="../slideLayouts/slideLayout50.xml"/><Relationship Id="rId23" Type="http://schemas.openxmlformats.org/officeDocument/2006/relationships/theme" Target="../theme/theme2.xml"/><Relationship Id="rId10" Type="http://schemas.openxmlformats.org/officeDocument/2006/relationships/slideLayout" Target="../slideLayouts/slideLayout45.xml"/><Relationship Id="rId19" Type="http://schemas.openxmlformats.org/officeDocument/2006/relationships/slideLayout" Target="../slideLayouts/slideLayout54.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 Id="rId22" Type="http://schemas.openxmlformats.org/officeDocument/2006/relationships/slideLayout" Target="../slideLayouts/slideLayout5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38" cstate="screen">
            <a:extLst>
              <a:ext uri="{28A0092B-C50C-407E-A947-70E740481C1C}">
                <a14:useLocalDpi xmlns:a14="http://schemas.microsoft.com/office/drawing/2010/main"/>
              </a:ext>
            </a:extLst>
          </a:blip>
          <a:stretch>
            <a:fillRect/>
          </a:stretch>
        </p:blipFill>
        <p:spPr>
          <a:xfrm rot="5400000">
            <a:off x="9475748" y="3001154"/>
            <a:ext cx="6994525" cy="992217"/>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Tree>
    <p:custDataLst>
      <p:tags r:id="rId37"/>
    </p:custDataLst>
    <p:extLst>
      <p:ext uri="{BB962C8B-B14F-4D97-AF65-F5344CB8AC3E}">
        <p14:creationId xmlns:p14="http://schemas.microsoft.com/office/powerpoint/2010/main" val="1987576074"/>
      </p:ext>
    </p:extLst>
  </p:cSld>
  <p:clrMap bg1="lt1" tx1="dk1" bg2="lt2" tx2="dk2" accent1="accent1" accent2="accent2" accent3="accent3" accent4="accent4" accent5="accent5" accent6="accent6" hlink="hlink" folHlink="folHlink"/>
  <p:sldLayoutIdLst>
    <p:sldLayoutId id="2147484374" r:id="rId1"/>
    <p:sldLayoutId id="2147484378" r:id="rId2"/>
    <p:sldLayoutId id="2147484377" r:id="rId3"/>
    <p:sldLayoutId id="2147484349" r:id="rId4"/>
    <p:sldLayoutId id="2147484347" r:id="rId5"/>
    <p:sldLayoutId id="2147484348" r:id="rId6"/>
    <p:sldLayoutId id="2147484345" r:id="rId7"/>
    <p:sldLayoutId id="2147484346" r:id="rId8"/>
    <p:sldLayoutId id="2147484351" r:id="rId9"/>
    <p:sldLayoutId id="2147484352" r:id="rId10"/>
    <p:sldLayoutId id="2147484353" r:id="rId11"/>
    <p:sldLayoutId id="2147484354" r:id="rId12"/>
    <p:sldLayoutId id="2147484355" r:id="rId13"/>
    <p:sldLayoutId id="2147484356" r:id="rId14"/>
    <p:sldLayoutId id="2147484357" r:id="rId15"/>
    <p:sldLayoutId id="2147484358" r:id="rId16"/>
    <p:sldLayoutId id="2147484359" r:id="rId17"/>
    <p:sldLayoutId id="2147484360" r:id="rId18"/>
    <p:sldLayoutId id="2147484361" r:id="rId19"/>
    <p:sldLayoutId id="2147484362" r:id="rId20"/>
    <p:sldLayoutId id="2147484363" r:id="rId21"/>
    <p:sldLayoutId id="2147484364" r:id="rId22"/>
    <p:sldLayoutId id="2147484365" r:id="rId23"/>
    <p:sldLayoutId id="2147484382" r:id="rId24"/>
    <p:sldLayoutId id="2147484381" r:id="rId25"/>
    <p:sldLayoutId id="2147484366" r:id="rId26"/>
    <p:sldLayoutId id="2147484367" r:id="rId27"/>
    <p:sldLayoutId id="2147484368" r:id="rId28"/>
    <p:sldLayoutId id="2147484369" r:id="rId29"/>
    <p:sldLayoutId id="2147484373" r:id="rId30"/>
    <p:sldLayoutId id="2147484379" r:id="rId31"/>
    <p:sldLayoutId id="2147484370" r:id="rId32"/>
    <p:sldLayoutId id="2147484380" r:id="rId33"/>
    <p:sldLayoutId id="2147484371" r:id="rId34"/>
    <p:sldLayoutId id="2147484372" r:id="rId35"/>
  </p:sldLayoutIdLst>
  <p:transition>
    <p:fade/>
  </p:transition>
  <p:hf sldNum="0" hdr="0" ftr="0" dt="0"/>
  <p:txStyles>
    <p:titleStyle>
      <a:lvl1pPr algn="l" defTabSz="951304" rtl="0" eaLnBrk="1" latinLnBrk="0" hangingPunct="1">
        <a:lnSpc>
          <a:spcPct val="100000"/>
        </a:lnSpc>
        <a:spcBef>
          <a:spcPct val="0"/>
        </a:spcBef>
        <a:buNone/>
        <a:defRPr lang="en-US" sz="3600" b="0" kern="1200" cap="none" spc="-51" baseline="0" dirty="0" smtClean="0">
          <a:ln w="3175">
            <a:noFill/>
          </a:ln>
          <a:solidFill>
            <a:schemeClr val="tx2"/>
          </a:soli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j-lt"/>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0059" y="466301"/>
            <a:ext cx="11239464" cy="565027"/>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95915" y="1464080"/>
            <a:ext cx="11239464" cy="1644855"/>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24"/>
          <a:srcRect l="762"/>
          <a:stretch/>
        </p:blipFill>
        <p:spPr>
          <a:xfrm rot="5400000">
            <a:off x="9654779" y="2900301"/>
            <a:ext cx="6994525" cy="1193925"/>
          </a:xfrm>
          <a:prstGeom prst="rect">
            <a:avLst/>
          </a:prstGeom>
        </p:spPr>
      </p:pic>
    </p:spTree>
    <p:extLst>
      <p:ext uri="{BB962C8B-B14F-4D97-AF65-F5344CB8AC3E}">
        <p14:creationId xmlns:p14="http://schemas.microsoft.com/office/powerpoint/2010/main" val="521993704"/>
      </p:ext>
    </p:extLst>
  </p:cSld>
  <p:clrMap bg1="lt1" tx1="dk1" bg2="lt2" tx2="dk2" accent1="accent1" accent2="accent2" accent3="accent3" accent4="accent4" accent5="accent5" accent6="accent6" hlink="hlink" folHlink="folHlink"/>
  <p:sldLayoutIdLst>
    <p:sldLayoutId id="2147484384" r:id="rId1"/>
    <p:sldLayoutId id="2147484385" r:id="rId2"/>
    <p:sldLayoutId id="2147484386" r:id="rId3"/>
    <p:sldLayoutId id="2147484387" r:id="rId4"/>
    <p:sldLayoutId id="2147484388" r:id="rId5"/>
    <p:sldLayoutId id="2147484389" r:id="rId6"/>
    <p:sldLayoutId id="2147484390" r:id="rId7"/>
    <p:sldLayoutId id="2147484391" r:id="rId8"/>
    <p:sldLayoutId id="2147484392" r:id="rId9"/>
    <p:sldLayoutId id="2147484393" r:id="rId10"/>
    <p:sldLayoutId id="2147484394" r:id="rId11"/>
    <p:sldLayoutId id="2147484395" r:id="rId12"/>
    <p:sldLayoutId id="2147484396" r:id="rId13"/>
    <p:sldLayoutId id="2147484397" r:id="rId14"/>
    <p:sldLayoutId id="2147484398" r:id="rId15"/>
    <p:sldLayoutId id="2147484399" r:id="rId16"/>
    <p:sldLayoutId id="2147484400" r:id="rId17"/>
    <p:sldLayoutId id="2147484401" r:id="rId18"/>
    <p:sldLayoutId id="2147484402" r:id="rId19"/>
    <p:sldLayoutId id="2147484403" r:id="rId20"/>
    <p:sldLayoutId id="2147484404" r:id="rId21"/>
    <p:sldLayoutId id="2147484405" r:id="rId22"/>
  </p:sldLayoutIdLst>
  <p:transition>
    <p:fade/>
  </p:transition>
  <p:txStyles>
    <p:titleStyle>
      <a:lvl1pPr algn="l" defTabSz="951304" rtl="0" eaLnBrk="1" latinLnBrk="0" hangingPunct="1">
        <a:lnSpc>
          <a:spcPct val="100000"/>
        </a:lnSpc>
        <a:spcBef>
          <a:spcPct val="0"/>
        </a:spcBef>
        <a:buNone/>
        <a:defRPr lang="en-US" sz="3672" b="0" kern="1200" cap="none" spc="-51" baseline="0" dirty="0" smtClean="0">
          <a:ln w="3175">
            <a:noFill/>
          </a:ln>
          <a:solidFill>
            <a:schemeClr val="tx1"/>
          </a:soli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56" kern="1200" spc="0" baseline="0">
          <a:solidFill>
            <a:schemeClr val="tx1"/>
          </a:solidFill>
          <a:latin typeface="+mn-lt"/>
          <a:ea typeface="+mn-ea"/>
          <a:cs typeface="Segoe UI" panose="020B05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40" kern="1200" spc="0" baseline="0">
          <a:solidFill>
            <a:schemeClr val="tx1"/>
          </a:soli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32" kern="1200" spc="0" baseline="0">
          <a:solidFill>
            <a:schemeClr val="tx1"/>
          </a:soli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solidFill>
            <a:schemeClr val="tx1"/>
          </a:soli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solidFill>
            <a:schemeClr val="tx1"/>
          </a:soli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10.xml"/><Relationship Id="rId6" Type="http://schemas.openxmlformats.org/officeDocument/2006/relationships/image" Target="../media/image22.svg"/><Relationship Id="rId5" Type="http://schemas.openxmlformats.org/officeDocument/2006/relationships/image" Target="../media/image21.png"/><Relationship Id="rId10" Type="http://schemas.openxmlformats.org/officeDocument/2006/relationships/image" Target="../media/image26.svg"/><Relationship Id="rId4" Type="http://schemas.openxmlformats.org/officeDocument/2006/relationships/image" Target="../media/image20.svg"/><Relationship Id="rId9" Type="http://schemas.openxmlformats.org/officeDocument/2006/relationships/image" Target="../media/image25.png"/></Relationships>
</file>

<file path=ppt/slides/_rels/slide15.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19.png"/><Relationship Id="rId7"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9.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 Id="rId9" Type="http://schemas.openxmlformats.org/officeDocument/2006/relationships/image" Target="../media/image26.sv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0.xml"/><Relationship Id="rId1" Type="http://schemas.openxmlformats.org/officeDocument/2006/relationships/tags" Target="../tags/tag40.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32.xml"/><Relationship Id="rId1" Type="http://schemas.openxmlformats.org/officeDocument/2006/relationships/tags" Target="../tags/tag4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38.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3.xml"/><Relationship Id="rId1" Type="http://schemas.openxmlformats.org/officeDocument/2006/relationships/tags" Target="../tags/tag39.xml"/><Relationship Id="rId4"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0.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3" Type="http://schemas.openxmlformats.org/officeDocument/2006/relationships/hyperlink" Target="https://docs.microsoft.com/en-us/azure/synapse-analytics/spark/apache-spark-version-support" TargetMode="External"/><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ED02E-75B2-4694-953B-5A2449E72929}"/>
              </a:ext>
            </a:extLst>
          </p:cNvPr>
          <p:cNvSpPr>
            <a:spLocks noGrp="1"/>
          </p:cNvSpPr>
          <p:nvPr>
            <p:ph type="title"/>
          </p:nvPr>
        </p:nvSpPr>
        <p:spPr>
          <a:xfrm>
            <a:off x="215580" y="118146"/>
            <a:ext cx="12005314" cy="448228"/>
          </a:xfrm>
        </p:spPr>
        <p:txBody>
          <a:bodyPr/>
          <a:lstStyle/>
          <a:p>
            <a:r>
              <a:rPr lang="en-US" sz="2856" dirty="0">
                <a:cs typeface="Segoe UI"/>
              </a:rPr>
              <a:t>Design Presentation: Spark and ML</a:t>
            </a:r>
            <a:endParaRPr lang="en-US" sz="2856" dirty="0"/>
          </a:p>
        </p:txBody>
      </p:sp>
      <p:graphicFrame>
        <p:nvGraphicFramePr>
          <p:cNvPr id="3" name="Table 3">
            <a:extLst>
              <a:ext uri="{FF2B5EF4-FFF2-40B4-BE49-F238E27FC236}">
                <a16:creationId xmlns:a16="http://schemas.microsoft.com/office/drawing/2014/main" id="{8F7BAE8B-75C2-4502-AF73-76D60C32F77B}"/>
              </a:ext>
            </a:extLst>
          </p:cNvPr>
          <p:cNvGraphicFramePr>
            <a:graphicFrameLocks noGrp="1"/>
          </p:cNvGraphicFramePr>
          <p:nvPr>
            <p:extLst>
              <p:ext uri="{D42A27DB-BD31-4B8C-83A1-F6EECF244321}">
                <p14:modId xmlns:p14="http://schemas.microsoft.com/office/powerpoint/2010/main" val="2647746335"/>
              </p:ext>
            </p:extLst>
          </p:nvPr>
        </p:nvGraphicFramePr>
        <p:xfrm>
          <a:off x="215580" y="1069668"/>
          <a:ext cx="12056995" cy="5806711"/>
        </p:xfrm>
        <a:graphic>
          <a:graphicData uri="http://schemas.openxmlformats.org/drawingml/2006/table">
            <a:tbl>
              <a:tblPr bandRow="1">
                <a:tableStyleId>{5940675A-B579-460E-94D1-54222C63F5DA}</a:tableStyleId>
              </a:tblPr>
              <a:tblGrid>
                <a:gridCol w="2137446">
                  <a:extLst>
                    <a:ext uri="{9D8B030D-6E8A-4147-A177-3AD203B41FA5}">
                      <a16:colId xmlns:a16="http://schemas.microsoft.com/office/drawing/2014/main" val="3849074245"/>
                    </a:ext>
                  </a:extLst>
                </a:gridCol>
                <a:gridCol w="5253393">
                  <a:extLst>
                    <a:ext uri="{9D8B030D-6E8A-4147-A177-3AD203B41FA5}">
                      <a16:colId xmlns:a16="http://schemas.microsoft.com/office/drawing/2014/main" val="154658674"/>
                    </a:ext>
                  </a:extLst>
                </a:gridCol>
                <a:gridCol w="1515776">
                  <a:extLst>
                    <a:ext uri="{9D8B030D-6E8A-4147-A177-3AD203B41FA5}">
                      <a16:colId xmlns:a16="http://schemas.microsoft.com/office/drawing/2014/main" val="1161179677"/>
                    </a:ext>
                  </a:extLst>
                </a:gridCol>
                <a:gridCol w="3150380">
                  <a:extLst>
                    <a:ext uri="{9D8B030D-6E8A-4147-A177-3AD203B41FA5}">
                      <a16:colId xmlns:a16="http://schemas.microsoft.com/office/drawing/2014/main" val="44730979"/>
                    </a:ext>
                  </a:extLst>
                </a:gridCol>
              </a:tblGrid>
              <a:tr h="589541">
                <a:tc>
                  <a:txBody>
                    <a:bodyPr/>
                    <a:lstStyle/>
                    <a:p>
                      <a:r>
                        <a:rPr lang="en-US" sz="1100" b="1" dirty="0"/>
                        <a:t>Session Day/Time:</a:t>
                      </a:r>
                    </a:p>
                  </a:txBody>
                  <a:tcPr marL="93260" marR="93260" marT="46630" marB="46630" anchor="ctr">
                    <a:solidFill>
                      <a:schemeClr val="bg1">
                        <a:lumMod val="85000"/>
                      </a:schemeClr>
                    </a:solidFill>
                  </a:tcPr>
                </a:tc>
                <a:tc>
                  <a:txBody>
                    <a:bodyPr/>
                    <a:lstStyle/>
                    <a:p>
                      <a:endParaRPr lang="en-US" sz="1100" dirty="0"/>
                    </a:p>
                  </a:txBody>
                  <a:tcPr marL="93260" marR="93260" marT="46630" marB="46630" anchor="ctr"/>
                </a:tc>
                <a:tc>
                  <a:txBody>
                    <a:bodyPr/>
                    <a:lstStyle/>
                    <a:p>
                      <a:r>
                        <a:rPr lang="en-US" sz="1100" b="1"/>
                        <a:t>Presenters/SMEs:</a:t>
                      </a:r>
                      <a:endParaRPr lang="en-US" sz="1100"/>
                    </a:p>
                  </a:txBody>
                  <a:tcPr marL="93260" marR="93260" marT="46630" marB="46630" anchor="ctr">
                    <a:solidFill>
                      <a:schemeClr val="bg1">
                        <a:lumMod val="85000"/>
                      </a:schemeClr>
                    </a:solidFill>
                  </a:tcPr>
                </a:tc>
                <a:tc>
                  <a:txBody>
                    <a:bodyPr/>
                    <a:lstStyle/>
                    <a:p>
                      <a:endParaRPr lang="en-US" sz="1100" dirty="0"/>
                    </a:p>
                  </a:txBody>
                  <a:tcPr marL="93260" marR="93260" marT="46630" marB="46630" anchor="ctr"/>
                </a:tc>
                <a:extLst>
                  <a:ext uri="{0D108BD9-81ED-4DB2-BD59-A6C34878D82A}">
                    <a16:rowId xmlns:a16="http://schemas.microsoft.com/office/drawing/2014/main" val="3449140663"/>
                  </a:ext>
                </a:extLst>
              </a:tr>
              <a:tr h="548645">
                <a:tc>
                  <a:txBody>
                    <a:bodyPr/>
                    <a:lstStyle/>
                    <a:p>
                      <a:r>
                        <a:rPr lang="en-US" sz="1100" b="1"/>
                        <a:t>Virtual</a:t>
                      </a:r>
                      <a:r>
                        <a:rPr lang="en-US" sz="1100" b="1" baseline="0"/>
                        <a:t> Format and Software:</a:t>
                      </a:r>
                      <a:endParaRPr lang="en-US" sz="1100" b="1"/>
                    </a:p>
                  </a:txBody>
                  <a:tcPr marL="93260" marR="93260" marT="46630" marB="46630" anchor="ctr">
                    <a:solidFill>
                      <a:schemeClr val="bg1">
                        <a:lumMod val="85000"/>
                      </a:schemeClr>
                    </a:solidFill>
                  </a:tcPr>
                </a:tc>
                <a:tc gridSpan="3">
                  <a:txBody>
                    <a:bodyPr/>
                    <a:lstStyle/>
                    <a:p>
                      <a:endParaRPr lang="en-US" sz="1100" dirty="0"/>
                    </a:p>
                  </a:txBody>
                  <a:tcPr marL="93260" marR="93260" marT="46630" marB="46630" anchor="ctr"/>
                </a:tc>
                <a:tc hMerge="1">
                  <a:txBody>
                    <a:bodyPr/>
                    <a:lstStyle/>
                    <a:p>
                      <a:endParaRPr lang="en-US" sz="1050" b="1" kern="1200">
                        <a:solidFill>
                          <a:schemeClr val="tx1"/>
                        </a:solidFill>
                        <a:latin typeface="+mn-lt"/>
                        <a:ea typeface="+mn-ea"/>
                        <a:cs typeface="+mn-cs"/>
                      </a:endParaRPr>
                    </a:p>
                  </a:txBody>
                  <a:tcPr anchor="ctr">
                    <a:solidFill>
                      <a:srgbClr val="D9D9D9"/>
                    </a:solidFill>
                  </a:tcPr>
                </a:tc>
                <a:tc hMerge="1">
                  <a:txBody>
                    <a:bodyPr/>
                    <a:lstStyle/>
                    <a:p>
                      <a:endParaRPr lang="en-US"/>
                    </a:p>
                  </a:txBody>
                  <a:tcPr/>
                </a:tc>
                <a:extLst>
                  <a:ext uri="{0D108BD9-81ED-4DB2-BD59-A6C34878D82A}">
                    <a16:rowId xmlns:a16="http://schemas.microsoft.com/office/drawing/2014/main" val="3005430204"/>
                  </a:ext>
                </a:extLst>
              </a:tr>
              <a:tr h="325080">
                <a:tc>
                  <a:txBody>
                    <a:bodyPr/>
                    <a:lstStyle/>
                    <a:p>
                      <a:r>
                        <a:rPr lang="en-US" sz="1100" b="1"/>
                        <a:t>Cohort / Breakout Mgmt</a:t>
                      </a:r>
                    </a:p>
                  </a:txBody>
                  <a:tcPr marL="93260" marR="93260" marT="46630" marB="46630" anchor="ctr">
                    <a:solidFill>
                      <a:schemeClr val="bg1">
                        <a:lumMod val="85000"/>
                      </a:schemeClr>
                    </a:solidFill>
                  </a:tcPr>
                </a:tc>
                <a:tc gridSpan="3">
                  <a:txBody>
                    <a:bodyPr/>
                    <a:lstStyle/>
                    <a:p>
                      <a:endParaRPr lang="en-US" sz="1100" dirty="0"/>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209090798"/>
                  </a:ext>
                </a:extLst>
              </a:tr>
              <a:tr h="854886">
                <a:tc>
                  <a:txBody>
                    <a:bodyPr/>
                    <a:lstStyle/>
                    <a:p>
                      <a:r>
                        <a:rPr lang="en-US" sz="1100" b="1" baseline="0" dirty="0">
                          <a:highlight>
                            <a:srgbClr val="FFFF00"/>
                          </a:highlight>
                        </a:rPr>
                        <a:t>Objective of Session:</a:t>
                      </a:r>
                      <a:endParaRPr lang="en-US" sz="1100" b="1" dirty="0">
                        <a:highlight>
                          <a:srgbClr val="FFFF00"/>
                        </a:highlight>
                      </a:endParaRPr>
                    </a:p>
                  </a:txBody>
                  <a:tcPr marL="93260" marR="93260" marT="46630" marB="46630" anchor="ctr">
                    <a:solidFill>
                      <a:schemeClr val="bg1">
                        <a:lumMod val="85000"/>
                      </a:schemeClr>
                    </a:solidFill>
                  </a:tcPr>
                </a:tc>
                <a:tc gridSpan="3">
                  <a:txBody>
                    <a:bodyPr/>
                    <a:lstStyle/>
                    <a:p>
                      <a:pPr marL="0" marR="0" lvl="0" indent="0" algn="l">
                        <a:lnSpc>
                          <a:spcPct val="100000"/>
                        </a:lnSpc>
                        <a:spcBef>
                          <a:spcPts val="0"/>
                        </a:spcBef>
                        <a:spcAft>
                          <a:spcPts val="0"/>
                        </a:spcAft>
                        <a:buFontTx/>
                        <a:buNone/>
                      </a:pPr>
                      <a:r>
                        <a:rPr lang="en-US" sz="1100" kern="1200" dirty="0">
                          <a:solidFill>
                            <a:schemeClr val="tx1"/>
                          </a:solidFill>
                          <a:latin typeface="+mn-lt"/>
                          <a:ea typeface="+mn-ea"/>
                          <a:cs typeface="+mn-cs"/>
                        </a:rPr>
                        <a:t>As a result of attending this, attendees will better be able to…</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938286531"/>
                  </a:ext>
                </a:extLst>
              </a:tr>
              <a:tr h="869552">
                <a:tc>
                  <a:txBody>
                    <a:bodyPr/>
                    <a:lstStyle/>
                    <a:p>
                      <a:r>
                        <a:rPr lang="en-US" sz="1100" b="1"/>
                        <a:t>Existing Sources:</a:t>
                      </a:r>
                    </a:p>
                  </a:txBody>
                  <a:tcPr marL="93260" marR="93260" marT="46630" marB="46630" anchor="ctr">
                    <a:solidFill>
                      <a:schemeClr val="bg1">
                        <a:lumMod val="85000"/>
                      </a:schemeClr>
                    </a:solidFill>
                  </a:tcPr>
                </a:tc>
                <a:tc gridSpan="3">
                  <a:txBody>
                    <a:bodyPr/>
                    <a:lstStyle/>
                    <a:p>
                      <a:r>
                        <a:rPr lang="en-US" sz="1100" dirty="0"/>
                        <a:t>&lt;link to any supporting content sources (if any)&gt;</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132091753"/>
                  </a:ext>
                </a:extLst>
              </a:tr>
              <a:tr h="869552">
                <a:tc>
                  <a:txBody>
                    <a:bodyPr/>
                    <a:lstStyle/>
                    <a:p>
                      <a:r>
                        <a:rPr lang="en-US" sz="1100" b="1"/>
                        <a:t>Learner</a:t>
                      </a:r>
                      <a:r>
                        <a:rPr lang="en-US" sz="1100" b="1" baseline="0"/>
                        <a:t> Content:</a:t>
                      </a:r>
                      <a:endParaRPr lang="en-US" sz="1100" b="1"/>
                    </a:p>
                  </a:txBody>
                  <a:tcPr marL="93260" marR="93260" marT="46630" marB="46630" anchor="ctr">
                    <a:solidFill>
                      <a:schemeClr val="bg1">
                        <a:lumMod val="85000"/>
                      </a:schemeClr>
                    </a:solidFill>
                  </a:tcPr>
                </a:tc>
                <a:tc gridSpan="3">
                  <a:txBody>
                    <a:bodyPr/>
                    <a:lstStyle/>
                    <a:p>
                      <a:r>
                        <a:rPr lang="en-US" sz="1100" dirty="0"/>
                        <a:t>&lt;Link to draft ppt slide deck and any other materials that the attendees would be seeing or using as part of this session&gt;</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057621340"/>
                  </a:ext>
                </a:extLst>
              </a:tr>
              <a:tr h="869552">
                <a:tc>
                  <a:txBody>
                    <a:bodyPr/>
                    <a:lstStyle/>
                    <a:p>
                      <a:r>
                        <a:rPr lang="en-US" sz="1100" b="1"/>
                        <a:t>Presenter/ SME Guide Content:</a:t>
                      </a:r>
                    </a:p>
                  </a:txBody>
                  <a:tcPr marL="93260" marR="93260" marT="46630" marB="46630" anchor="ctr">
                    <a:solidFill>
                      <a:schemeClr val="bg1">
                        <a:lumMod val="85000"/>
                      </a:schemeClr>
                    </a:solidFill>
                  </a:tcPr>
                </a:tc>
                <a:tc gridSpan="3">
                  <a:txBody>
                    <a:bodyPr/>
                    <a:lstStyle/>
                    <a:p>
                      <a:r>
                        <a:rPr lang="en-US" sz="1100" dirty="0"/>
                        <a:t>&lt;Link to any supporting materials that are just for the presenter and/or supporting SMEs&gt;</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386877943"/>
                  </a:ext>
                </a:extLst>
              </a:tr>
              <a:tr h="879903">
                <a:tc>
                  <a:txBody>
                    <a:bodyPr/>
                    <a:lstStyle/>
                    <a:p>
                      <a:r>
                        <a:rPr lang="en-US" sz="1100" b="1"/>
                        <a:t>Required Homework</a:t>
                      </a:r>
                      <a:r>
                        <a:rPr lang="en-US" sz="1100" b="1" baseline="0"/>
                        <a:t> + name of session for HW review:</a:t>
                      </a:r>
                      <a:endParaRPr lang="en-US" sz="1100" b="1"/>
                    </a:p>
                  </a:txBody>
                  <a:tcPr marL="93260" marR="93260" marT="46630" marB="46630" anchor="ctr">
                    <a:solidFill>
                      <a:schemeClr val="bg1">
                        <a:lumMod val="85000"/>
                      </a:schemeClr>
                    </a:solidFill>
                  </a:tcPr>
                </a:tc>
                <a:tc gridSpan="3">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100" dirty="0"/>
                        <a:t>No homework or pre-required content needed for this session</a:t>
                      </a:r>
                    </a:p>
                  </a:txBody>
                  <a:tcPr marL="93260" marR="93260" marT="46630" marB="46630" anchor="ctr"/>
                </a:tc>
                <a:tc hMerge="1">
                  <a:txBody>
                    <a:bodyPr/>
                    <a:lstStyle/>
                    <a:p>
                      <a:endParaRPr lang="en-US" i="1"/>
                    </a:p>
                  </a:txBody>
                  <a:tcPr anchor="ctr">
                    <a:solidFill>
                      <a:srgbClr val="D9D9D9"/>
                    </a:solidFill>
                  </a:tcPr>
                </a:tc>
                <a:tc hMerge="1">
                  <a:txBody>
                    <a:bodyPr/>
                    <a:lstStyle/>
                    <a:p>
                      <a:endParaRPr lang="en-US" i="1"/>
                    </a:p>
                  </a:txBody>
                  <a:tcPr anchor="ctr"/>
                </a:tc>
                <a:extLst>
                  <a:ext uri="{0D108BD9-81ED-4DB2-BD59-A6C34878D82A}">
                    <a16:rowId xmlns:a16="http://schemas.microsoft.com/office/drawing/2014/main" val="1609438036"/>
                  </a:ext>
                </a:extLst>
              </a:tr>
            </a:tbl>
          </a:graphicData>
        </a:graphic>
      </p:graphicFrame>
      <p:sp>
        <p:nvSpPr>
          <p:cNvPr id="4" name="Rectangle 3"/>
          <p:cNvSpPr/>
          <p:nvPr/>
        </p:nvSpPr>
        <p:spPr>
          <a:xfrm>
            <a:off x="215580" y="698271"/>
            <a:ext cx="4070601" cy="286306"/>
          </a:xfrm>
          <a:prstGeom prst="rect">
            <a:avLst/>
          </a:prstGeom>
          <a:solidFill>
            <a:schemeClr val="accent1">
              <a:lumMod val="20000"/>
              <a:lumOff val="80000"/>
            </a:schemeClr>
          </a:solidFill>
        </p:spPr>
        <p:txBody>
          <a:bodyPr wrap="square" anchor="t">
            <a:spAutoFit/>
          </a:bodyPr>
          <a:lstStyle/>
          <a:p>
            <a:pPr defTabSz="932597"/>
            <a:r>
              <a:rPr lang="en-US" sz="1224" b="1" dirty="0">
                <a:solidFill>
                  <a:srgbClr val="000000"/>
                </a:solidFill>
                <a:latin typeface="Segoe UI"/>
                <a:cs typeface="Segoe UI"/>
              </a:rPr>
              <a:t>Owner: </a:t>
            </a:r>
            <a:endParaRPr lang="en-US" sz="1836" dirty="0">
              <a:solidFill>
                <a:srgbClr val="000000"/>
              </a:solidFill>
              <a:latin typeface="Segoe UI"/>
            </a:endParaRPr>
          </a:p>
        </p:txBody>
      </p:sp>
      <p:graphicFrame>
        <p:nvGraphicFramePr>
          <p:cNvPr id="13" name="Table 7">
            <a:extLst>
              <a:ext uri="{FF2B5EF4-FFF2-40B4-BE49-F238E27FC236}">
                <a16:creationId xmlns:a16="http://schemas.microsoft.com/office/drawing/2014/main" id="{58D8C2C2-61D7-4636-B1EB-71E2ABEBBC41}"/>
              </a:ext>
            </a:extLst>
          </p:cNvPr>
          <p:cNvGraphicFramePr>
            <a:graphicFrameLocks noGrp="1"/>
          </p:cNvGraphicFramePr>
          <p:nvPr>
            <p:extLst>
              <p:ext uri="{D42A27DB-BD31-4B8C-83A1-F6EECF244321}">
                <p14:modId xmlns:p14="http://schemas.microsoft.com/office/powerpoint/2010/main" val="1505916899"/>
              </p:ext>
            </p:extLst>
          </p:nvPr>
        </p:nvGraphicFramePr>
        <p:xfrm>
          <a:off x="9765249" y="710584"/>
          <a:ext cx="2507327" cy="291086"/>
        </p:xfrm>
        <a:graphic>
          <a:graphicData uri="http://schemas.openxmlformats.org/drawingml/2006/table">
            <a:tbl>
              <a:tblPr firstRow="1" bandRow="1">
                <a:tableStyleId>{5C22544A-7EE6-4342-B048-85BDC9FD1C3A}</a:tableStyleId>
              </a:tblPr>
              <a:tblGrid>
                <a:gridCol w="1310380">
                  <a:extLst>
                    <a:ext uri="{9D8B030D-6E8A-4147-A177-3AD203B41FA5}">
                      <a16:colId xmlns:a16="http://schemas.microsoft.com/office/drawing/2014/main" val="586983563"/>
                    </a:ext>
                  </a:extLst>
                </a:gridCol>
                <a:gridCol w="1196947">
                  <a:extLst>
                    <a:ext uri="{9D8B030D-6E8A-4147-A177-3AD203B41FA5}">
                      <a16:colId xmlns:a16="http://schemas.microsoft.com/office/drawing/2014/main" val="1461594584"/>
                    </a:ext>
                  </a:extLst>
                </a:gridCol>
              </a:tblGrid>
              <a:tr h="291086">
                <a:tc>
                  <a:txBody>
                    <a:bodyPr/>
                    <a:lstStyle/>
                    <a:p>
                      <a:pPr algn="ctr"/>
                      <a:r>
                        <a:rPr lang="en-US" sz="1200" dirty="0"/>
                        <a:t>CS</a:t>
                      </a:r>
                    </a:p>
                  </a:txBody>
                  <a:tcPr marL="93260" marR="93260" marT="46630" marB="46630"/>
                </a:tc>
                <a:tc>
                  <a:txBody>
                    <a:bodyPr/>
                    <a:lstStyle/>
                    <a:p>
                      <a:pPr algn="ctr"/>
                      <a:r>
                        <a:rPr lang="en-US" sz="1200" dirty="0"/>
                        <a:t>1 of 2</a:t>
                      </a:r>
                    </a:p>
                  </a:txBody>
                  <a:tcPr marL="93260" marR="93260" marT="46630" marB="46630"/>
                </a:tc>
                <a:extLst>
                  <a:ext uri="{0D108BD9-81ED-4DB2-BD59-A6C34878D82A}">
                    <a16:rowId xmlns:a16="http://schemas.microsoft.com/office/drawing/2014/main" val="2418447303"/>
                  </a:ext>
                </a:extLst>
              </a:tr>
            </a:tbl>
          </a:graphicData>
        </a:graphic>
      </p:graphicFrame>
    </p:spTree>
    <p:extLst>
      <p:ext uri="{BB962C8B-B14F-4D97-AF65-F5344CB8AC3E}">
        <p14:creationId xmlns:p14="http://schemas.microsoft.com/office/powerpoint/2010/main" val="246467390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303EE-73DB-4560-8F20-EEBD42832703}"/>
              </a:ext>
            </a:extLst>
          </p:cNvPr>
          <p:cNvSpPr>
            <a:spLocks noGrp="1"/>
          </p:cNvSpPr>
          <p:nvPr>
            <p:ph type="title"/>
          </p:nvPr>
        </p:nvSpPr>
        <p:spPr>
          <a:xfrm>
            <a:off x="600059" y="466301"/>
            <a:ext cx="11239464" cy="821161"/>
          </a:xfrm>
        </p:spPr>
        <p:txBody>
          <a:bodyPr/>
          <a:lstStyle/>
          <a:p>
            <a:r>
              <a:rPr lang="en-US" b="1" dirty="0"/>
              <a:t>Optimize Apache Spark jobs (preview)</a:t>
            </a:r>
            <a:br>
              <a:rPr lang="en-US" b="1" dirty="0"/>
            </a:br>
            <a:endParaRPr lang="en-US" dirty="0"/>
          </a:p>
        </p:txBody>
      </p:sp>
      <p:sp>
        <p:nvSpPr>
          <p:cNvPr id="3" name="Text Placeholder 2">
            <a:extLst>
              <a:ext uri="{FF2B5EF4-FFF2-40B4-BE49-F238E27FC236}">
                <a16:creationId xmlns:a16="http://schemas.microsoft.com/office/drawing/2014/main" id="{3886D06F-1DDD-48D1-ABCD-B7F594B87CA4}"/>
              </a:ext>
            </a:extLst>
          </p:cNvPr>
          <p:cNvSpPr>
            <a:spLocks noGrp="1"/>
          </p:cNvSpPr>
          <p:nvPr>
            <p:ph type="body" sz="quarter" idx="10"/>
          </p:nvPr>
        </p:nvSpPr>
        <p:spPr>
          <a:xfrm>
            <a:off x="503237" y="1516062"/>
            <a:ext cx="11239464" cy="3200876"/>
          </a:xfrm>
        </p:spPr>
        <p:txBody>
          <a:bodyPr/>
          <a:lstStyle/>
          <a:p>
            <a:pPr marL="342900" indent="-342900">
              <a:buFont typeface="Arial" panose="020B0604020202020204" pitchFamily="34" charset="0"/>
              <a:buChar char="•"/>
            </a:pPr>
            <a:r>
              <a:rPr lang="en-US" sz="2000" b="1" dirty="0"/>
              <a:t>Choose the data abstraction: </a:t>
            </a:r>
            <a:r>
              <a:rPr lang="en-US" sz="2000" dirty="0" err="1"/>
              <a:t>DataFrames</a:t>
            </a:r>
            <a:r>
              <a:rPr lang="en-US" sz="2000" dirty="0"/>
              <a:t>, </a:t>
            </a:r>
            <a:r>
              <a:rPr lang="en-US" sz="2000" dirty="0" err="1"/>
              <a:t>DataSets</a:t>
            </a:r>
            <a:r>
              <a:rPr lang="en-US" sz="2000" dirty="0"/>
              <a:t>, RDDs</a:t>
            </a:r>
          </a:p>
          <a:p>
            <a:pPr marL="342900" indent="-342900">
              <a:buFont typeface="Arial" panose="020B0604020202020204" pitchFamily="34" charset="0"/>
              <a:buChar char="•"/>
            </a:pPr>
            <a:r>
              <a:rPr lang="en-US" sz="2000" dirty="0"/>
              <a:t>Use optimal data format: parquet with snappy compression</a:t>
            </a:r>
          </a:p>
          <a:p>
            <a:pPr marL="342900" indent="-342900">
              <a:buFont typeface="Arial" panose="020B0604020202020204" pitchFamily="34" charset="0"/>
              <a:buChar char="•"/>
            </a:pPr>
            <a:r>
              <a:rPr lang="en-US" sz="2000" dirty="0"/>
              <a:t>Use the cache:  .persist(), .</a:t>
            </a:r>
            <a:r>
              <a:rPr lang="en-US" sz="2000" dirty="0" err="1"/>
              <a:t>chache</a:t>
            </a:r>
            <a:r>
              <a:rPr lang="en-US" sz="2000" dirty="0"/>
              <a:t>(), CACHE TABLE</a:t>
            </a:r>
          </a:p>
          <a:p>
            <a:pPr marL="342900" indent="-342900">
              <a:buFont typeface="Arial" panose="020B0604020202020204" pitchFamily="34" charset="0"/>
              <a:buChar char="•"/>
            </a:pPr>
            <a:r>
              <a:rPr lang="en-US" sz="2000" dirty="0"/>
              <a:t>Use the memory efficiently: smaller data partitions, </a:t>
            </a:r>
            <a:r>
              <a:rPr lang="en-US" sz="2000" dirty="0" err="1"/>
              <a:t>Kryo</a:t>
            </a:r>
            <a:r>
              <a:rPr lang="en-US" sz="2000" dirty="0"/>
              <a:t> data serialization, monitor and tune settings</a:t>
            </a:r>
          </a:p>
          <a:p>
            <a:pPr marL="342900" indent="-342900">
              <a:buFont typeface="Arial" panose="020B0604020202020204" pitchFamily="34" charset="0"/>
              <a:buChar char="•"/>
            </a:pPr>
            <a:r>
              <a:rPr lang="en-US" sz="2000" dirty="0"/>
              <a:t>Optimize data serialization: </a:t>
            </a:r>
            <a:r>
              <a:rPr lang="en-US" sz="2000" dirty="0" err="1"/>
              <a:t>Kryo</a:t>
            </a:r>
            <a:r>
              <a:rPr lang="en-US" sz="2000" dirty="0"/>
              <a:t> serialization, Java serialization</a:t>
            </a:r>
          </a:p>
          <a:p>
            <a:pPr marL="342900" indent="-342900">
              <a:buFont typeface="Arial" panose="020B0604020202020204" pitchFamily="34" charset="0"/>
              <a:buChar char="•"/>
            </a:pPr>
            <a:r>
              <a:rPr lang="en-US" sz="2000" dirty="0"/>
              <a:t>Use bucketing</a:t>
            </a:r>
          </a:p>
          <a:p>
            <a:pPr marL="342900" indent="-342900">
              <a:buFont typeface="Arial" panose="020B0604020202020204" pitchFamily="34" charset="0"/>
              <a:buChar char="•"/>
            </a:pPr>
            <a:r>
              <a:rPr lang="en-US" sz="2000" dirty="0"/>
              <a:t>Optimize joins and shuffles</a:t>
            </a:r>
          </a:p>
          <a:p>
            <a:pPr marL="342900" indent="-342900">
              <a:buFont typeface="Arial" panose="020B0604020202020204" pitchFamily="34" charset="0"/>
              <a:buChar char="•"/>
            </a:pPr>
            <a:r>
              <a:rPr lang="en-US" sz="2000" dirty="0"/>
              <a:t>Optimize job execution</a:t>
            </a:r>
          </a:p>
        </p:txBody>
      </p:sp>
      <p:sp>
        <p:nvSpPr>
          <p:cNvPr id="4" name="Rectangle 3">
            <a:extLst>
              <a:ext uri="{FF2B5EF4-FFF2-40B4-BE49-F238E27FC236}">
                <a16:creationId xmlns:a16="http://schemas.microsoft.com/office/drawing/2014/main" id="{488736A6-BF49-4C89-86DE-EA50464FE50B}"/>
              </a:ext>
            </a:extLst>
          </p:cNvPr>
          <p:cNvSpPr/>
          <p:nvPr/>
        </p:nvSpPr>
        <p:spPr bwMode="auto">
          <a:xfrm>
            <a:off x="497137" y="4716938"/>
            <a:ext cx="6711700" cy="2095024"/>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r>
              <a:rPr lang="en-US" dirty="0">
                <a:latin typeface="Segoe UI Light" pitchFamily="34" charset="0"/>
              </a:rPr>
              <a:t>Best choice in most situations.</a:t>
            </a:r>
          </a:p>
          <a:p>
            <a:r>
              <a:rPr lang="en-US" dirty="0">
                <a:latin typeface="Segoe UI Light" pitchFamily="34" charset="0"/>
              </a:rPr>
              <a:t>Provides query optimization through Catalyst.</a:t>
            </a:r>
          </a:p>
          <a:p>
            <a:r>
              <a:rPr lang="en-US" dirty="0">
                <a:latin typeface="Segoe UI Light" pitchFamily="34" charset="0"/>
              </a:rPr>
              <a:t>Whole-stage code generation.</a:t>
            </a:r>
          </a:p>
          <a:p>
            <a:r>
              <a:rPr lang="en-US" dirty="0">
                <a:latin typeface="Segoe UI Light" pitchFamily="34" charset="0"/>
              </a:rPr>
              <a:t>Direct memory access.</a:t>
            </a:r>
          </a:p>
          <a:p>
            <a:r>
              <a:rPr lang="en-US" dirty="0">
                <a:latin typeface="Segoe UI Light" pitchFamily="34" charset="0"/>
              </a:rPr>
              <a:t>Low garbage collection (GC) overhead.</a:t>
            </a:r>
          </a:p>
          <a:p>
            <a:r>
              <a:rPr lang="en-US" dirty="0">
                <a:latin typeface="Segoe UI Light" pitchFamily="34" charset="0"/>
              </a:rPr>
              <a:t>Not as developer-friendly as </a:t>
            </a:r>
            <a:r>
              <a:rPr lang="en-US" dirty="0" err="1">
                <a:latin typeface="Segoe UI Light" pitchFamily="34" charset="0"/>
              </a:rPr>
              <a:t>DataSets</a:t>
            </a:r>
            <a:r>
              <a:rPr lang="en-US" dirty="0">
                <a:latin typeface="Segoe UI Light" pitchFamily="34" charset="0"/>
              </a:rPr>
              <a:t>, as there are no compile-time checks or domain object programming.</a:t>
            </a:r>
          </a:p>
          <a:p>
            <a:endParaRPr lang="en-US" sz="1372" b="1" dirty="0">
              <a:gradFill>
                <a:gsLst>
                  <a:gs pos="2917">
                    <a:prstClr val="black"/>
                  </a:gs>
                  <a:gs pos="30000">
                    <a:prstClr val="black"/>
                  </a:gs>
                </a:gsLst>
                <a:lin ang="5400000" scaled="0"/>
              </a:gradFill>
              <a:latin typeface="Segoe UI"/>
            </a:endParaRPr>
          </a:p>
        </p:txBody>
      </p:sp>
      <p:cxnSp>
        <p:nvCxnSpPr>
          <p:cNvPr id="5" name="Straight Connector 4">
            <a:extLst>
              <a:ext uri="{FF2B5EF4-FFF2-40B4-BE49-F238E27FC236}">
                <a16:creationId xmlns:a16="http://schemas.microsoft.com/office/drawing/2014/main" id="{AE413707-144E-4B69-BF45-7D60B89EE06F}"/>
              </a:ext>
            </a:extLst>
          </p:cNvPr>
          <p:cNvCxnSpPr>
            <a:cxnSpLocks/>
            <a:stCxn id="7" idx="2"/>
            <a:endCxn id="4" idx="0"/>
          </p:cNvCxnSpPr>
          <p:nvPr/>
        </p:nvCxnSpPr>
        <p:spPr>
          <a:xfrm flipH="1">
            <a:off x="3852987" y="1935162"/>
            <a:ext cx="1031750" cy="2781776"/>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C12D1C45-63D2-4FC5-ACB2-FCCA8F3E78D1}"/>
              </a:ext>
            </a:extLst>
          </p:cNvPr>
          <p:cNvSpPr/>
          <p:nvPr/>
        </p:nvSpPr>
        <p:spPr bwMode="auto">
          <a:xfrm>
            <a:off x="4160837" y="1325562"/>
            <a:ext cx="1447800" cy="609600"/>
          </a:xfrm>
          <a:prstGeom prst="rect">
            <a:avLst/>
          </a:prstGeom>
          <a:noFill/>
          <a:ln w="28575">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Rectangle 13">
            <a:extLst>
              <a:ext uri="{FF2B5EF4-FFF2-40B4-BE49-F238E27FC236}">
                <a16:creationId xmlns:a16="http://schemas.microsoft.com/office/drawing/2014/main" id="{42E27042-43D0-4853-9508-65C53E42D51D}"/>
              </a:ext>
            </a:extLst>
          </p:cNvPr>
          <p:cNvSpPr/>
          <p:nvPr/>
        </p:nvSpPr>
        <p:spPr bwMode="auto">
          <a:xfrm>
            <a:off x="5608637" y="1325562"/>
            <a:ext cx="1219202" cy="609600"/>
          </a:xfrm>
          <a:prstGeom prst="rect">
            <a:avLst/>
          </a:prstGeom>
          <a:noFill/>
          <a:ln w="28575">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a:extLst>
              <a:ext uri="{FF2B5EF4-FFF2-40B4-BE49-F238E27FC236}">
                <a16:creationId xmlns:a16="http://schemas.microsoft.com/office/drawing/2014/main" id="{5BD4CB0A-8F79-4260-9882-93385D30218D}"/>
              </a:ext>
            </a:extLst>
          </p:cNvPr>
          <p:cNvSpPr/>
          <p:nvPr/>
        </p:nvSpPr>
        <p:spPr bwMode="auto">
          <a:xfrm>
            <a:off x="2484437" y="4716938"/>
            <a:ext cx="8686800" cy="2118528"/>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r>
              <a:rPr lang="en-US" dirty="0">
                <a:latin typeface="Segoe UI Light" pitchFamily="34" charset="0"/>
              </a:rPr>
              <a:t>Good in complex ETL pipelines where the performance impact is acceptable.</a:t>
            </a:r>
          </a:p>
          <a:p>
            <a:r>
              <a:rPr lang="en-US" dirty="0">
                <a:latin typeface="Segoe UI Light" pitchFamily="34" charset="0"/>
              </a:rPr>
              <a:t>Not good in aggregations where the performance impact can be considerable.</a:t>
            </a:r>
          </a:p>
          <a:p>
            <a:r>
              <a:rPr lang="en-US" dirty="0">
                <a:latin typeface="Segoe UI Light" pitchFamily="34" charset="0"/>
              </a:rPr>
              <a:t>Provides query optimization through Catalyst.</a:t>
            </a:r>
          </a:p>
          <a:p>
            <a:r>
              <a:rPr lang="en-US" dirty="0">
                <a:latin typeface="Segoe UI Light" pitchFamily="34" charset="0"/>
              </a:rPr>
              <a:t>Developer-friendly by providing domain object programming and compile-time checks.</a:t>
            </a:r>
          </a:p>
          <a:p>
            <a:r>
              <a:rPr lang="en-US" dirty="0">
                <a:latin typeface="Segoe UI Light" pitchFamily="34" charset="0"/>
              </a:rPr>
              <a:t>Adds serialization/deserialization overhead.</a:t>
            </a:r>
          </a:p>
          <a:p>
            <a:r>
              <a:rPr lang="en-US" dirty="0">
                <a:latin typeface="Segoe UI Light" pitchFamily="34" charset="0"/>
              </a:rPr>
              <a:t>High GC overhead.</a:t>
            </a:r>
          </a:p>
          <a:p>
            <a:r>
              <a:rPr lang="en-US" dirty="0">
                <a:latin typeface="Segoe UI Light" pitchFamily="34" charset="0"/>
              </a:rPr>
              <a:t>Breaks whole-stage code generation.</a:t>
            </a:r>
          </a:p>
          <a:p>
            <a:endParaRPr lang="en-US" sz="1372" b="1" dirty="0">
              <a:gradFill>
                <a:gsLst>
                  <a:gs pos="2917">
                    <a:prstClr val="black"/>
                  </a:gs>
                  <a:gs pos="30000">
                    <a:prstClr val="black"/>
                  </a:gs>
                </a:gsLst>
                <a:lin ang="5400000" scaled="0"/>
              </a:gradFill>
              <a:latin typeface="Segoe UI"/>
            </a:endParaRPr>
          </a:p>
        </p:txBody>
      </p:sp>
      <p:cxnSp>
        <p:nvCxnSpPr>
          <p:cNvPr id="17" name="Straight Connector 16">
            <a:extLst>
              <a:ext uri="{FF2B5EF4-FFF2-40B4-BE49-F238E27FC236}">
                <a16:creationId xmlns:a16="http://schemas.microsoft.com/office/drawing/2014/main" id="{509AD320-0ACE-48F1-BD45-C46B3BD951AD}"/>
              </a:ext>
            </a:extLst>
          </p:cNvPr>
          <p:cNvCxnSpPr>
            <a:cxnSpLocks/>
            <a:endCxn id="16" idx="0"/>
          </p:cNvCxnSpPr>
          <p:nvPr/>
        </p:nvCxnSpPr>
        <p:spPr>
          <a:xfrm>
            <a:off x="6142039" y="1935162"/>
            <a:ext cx="685798" cy="2781776"/>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B8B6862A-5006-4BAA-A1D9-862C0F549F90}"/>
              </a:ext>
            </a:extLst>
          </p:cNvPr>
          <p:cNvSpPr/>
          <p:nvPr/>
        </p:nvSpPr>
        <p:spPr bwMode="auto">
          <a:xfrm>
            <a:off x="6827839" y="1325562"/>
            <a:ext cx="969583" cy="609600"/>
          </a:xfrm>
          <a:prstGeom prst="rect">
            <a:avLst/>
          </a:prstGeom>
          <a:noFill/>
          <a:ln w="28575">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1" name="Rectangle 20">
            <a:extLst>
              <a:ext uri="{FF2B5EF4-FFF2-40B4-BE49-F238E27FC236}">
                <a16:creationId xmlns:a16="http://schemas.microsoft.com/office/drawing/2014/main" id="{B6A7028D-7D98-4EFB-9028-C82A20BF2939}"/>
              </a:ext>
            </a:extLst>
          </p:cNvPr>
          <p:cNvSpPr/>
          <p:nvPr/>
        </p:nvSpPr>
        <p:spPr bwMode="auto">
          <a:xfrm>
            <a:off x="5660774" y="4693434"/>
            <a:ext cx="6711700" cy="2118528"/>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r>
              <a:rPr lang="en-US" dirty="0">
                <a:latin typeface="Segoe UI Light" pitchFamily="34" charset="0"/>
              </a:rPr>
              <a:t>You don't need to use RDDs, unless you need to build a new custom RDD.</a:t>
            </a:r>
          </a:p>
          <a:p>
            <a:r>
              <a:rPr lang="en-US" dirty="0">
                <a:latin typeface="Segoe UI Light" pitchFamily="34" charset="0"/>
              </a:rPr>
              <a:t>No query optimization through Catalyst.</a:t>
            </a:r>
          </a:p>
          <a:p>
            <a:r>
              <a:rPr lang="en-US" dirty="0">
                <a:latin typeface="Segoe UI Light" pitchFamily="34" charset="0"/>
              </a:rPr>
              <a:t>No whole-stage code generation.</a:t>
            </a:r>
          </a:p>
          <a:p>
            <a:r>
              <a:rPr lang="en-US" dirty="0">
                <a:latin typeface="Segoe UI Light" pitchFamily="34" charset="0"/>
              </a:rPr>
              <a:t>High GC overhead.</a:t>
            </a:r>
          </a:p>
          <a:p>
            <a:r>
              <a:rPr lang="en-US" dirty="0">
                <a:latin typeface="Segoe UI Light" pitchFamily="34" charset="0"/>
              </a:rPr>
              <a:t>Must use Spark 1.x legacy APIs.</a:t>
            </a:r>
          </a:p>
          <a:p>
            <a:endParaRPr lang="en-US" sz="1372" b="1" dirty="0">
              <a:gradFill>
                <a:gsLst>
                  <a:gs pos="2917">
                    <a:prstClr val="black"/>
                  </a:gs>
                  <a:gs pos="30000">
                    <a:prstClr val="black"/>
                  </a:gs>
                </a:gsLst>
                <a:lin ang="5400000" scaled="0"/>
              </a:gradFill>
              <a:latin typeface="Segoe UI"/>
            </a:endParaRPr>
          </a:p>
        </p:txBody>
      </p:sp>
      <p:cxnSp>
        <p:nvCxnSpPr>
          <p:cNvPr id="22" name="Straight Connector 21">
            <a:extLst>
              <a:ext uri="{FF2B5EF4-FFF2-40B4-BE49-F238E27FC236}">
                <a16:creationId xmlns:a16="http://schemas.microsoft.com/office/drawing/2014/main" id="{ECE1FB82-B1BC-43E6-A7B5-1EBA3FCDE359}"/>
              </a:ext>
            </a:extLst>
          </p:cNvPr>
          <p:cNvCxnSpPr>
            <a:cxnSpLocks/>
            <a:stCxn id="20" idx="2"/>
            <a:endCxn id="21" idx="0"/>
          </p:cNvCxnSpPr>
          <p:nvPr/>
        </p:nvCxnSpPr>
        <p:spPr>
          <a:xfrm>
            <a:off x="7312631" y="1935162"/>
            <a:ext cx="1703993" cy="2758272"/>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79952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7"/>
                                        </p:tgtEl>
                                        <p:attrNameLst>
                                          <p:attrName>style.visibility</p:attrName>
                                        </p:attrNameLst>
                                      </p:cBhvr>
                                      <p:to>
                                        <p:strVal val="hidden"/>
                                      </p:to>
                                    </p:set>
                                  </p:childTnLst>
                                </p:cTn>
                              </p:par>
                              <p:par>
                                <p:cTn id="15" presetID="1" presetClass="exit" presetSubtype="0" fill="hold" grpId="1" nodeType="withEffect">
                                  <p:stCondLst>
                                    <p:cond delay="0"/>
                                  </p:stCondLst>
                                  <p:childTnLst>
                                    <p:set>
                                      <p:cBhvr>
                                        <p:cTn id="16" dur="1" fill="hold">
                                          <p:stCondLst>
                                            <p:cond delay="0"/>
                                          </p:stCondLst>
                                        </p:cTn>
                                        <p:tgtEl>
                                          <p:spTgt spid="4"/>
                                        </p:tgtEl>
                                        <p:attrNameLst>
                                          <p:attrName>style.visibility</p:attrName>
                                        </p:attrNameLst>
                                      </p:cBhvr>
                                      <p:to>
                                        <p:strVal val="hidden"/>
                                      </p:to>
                                    </p:set>
                                  </p:childTnLst>
                                </p:cTn>
                              </p:par>
                              <p:par>
                                <p:cTn id="17" presetID="1" presetClass="exit" presetSubtype="0" fill="hold" nodeType="withEffect">
                                  <p:stCondLst>
                                    <p:cond delay="0"/>
                                  </p:stCondLst>
                                  <p:childTnLst>
                                    <p:set>
                                      <p:cBhvr>
                                        <p:cTn id="18" dur="1" fill="hold">
                                          <p:stCondLst>
                                            <p:cond delay="0"/>
                                          </p:stCondLst>
                                        </p:cTn>
                                        <p:tgtEl>
                                          <p:spTgt spid="5"/>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par>
                                <p:cTn id="33" presetID="1" presetClass="exit" presetSubtype="0" fill="hold" grpId="1" nodeType="withEffect">
                                  <p:stCondLst>
                                    <p:cond delay="0"/>
                                  </p:stCondLst>
                                  <p:childTnLst>
                                    <p:set>
                                      <p:cBhvr>
                                        <p:cTn id="34" dur="1" fill="hold">
                                          <p:stCondLst>
                                            <p:cond delay="0"/>
                                          </p:stCondLst>
                                        </p:cTn>
                                        <p:tgtEl>
                                          <p:spTgt spid="16"/>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14"/>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7" grpId="0" animBg="1"/>
      <p:bldP spid="7" grpId="1" animBg="1"/>
      <p:bldP spid="14" grpId="0" animBg="1"/>
      <p:bldP spid="14" grpId="1" animBg="1"/>
      <p:bldP spid="16" grpId="0" animBg="1"/>
      <p:bldP spid="16" grpId="1" animBg="1"/>
      <p:bldP spid="20" grpId="0" animBg="1"/>
      <p:bldP spid="2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85791-C7AD-488B-8089-DBC8D680E122}"/>
              </a:ext>
            </a:extLst>
          </p:cNvPr>
          <p:cNvSpPr>
            <a:spLocks noGrp="1"/>
          </p:cNvSpPr>
          <p:nvPr>
            <p:ph type="title"/>
          </p:nvPr>
        </p:nvSpPr>
        <p:spPr>
          <a:xfrm>
            <a:off x="600059" y="466301"/>
            <a:ext cx="11239464" cy="1107996"/>
          </a:xfrm>
        </p:spPr>
        <p:txBody>
          <a:bodyPr/>
          <a:lstStyle/>
          <a:p>
            <a:r>
              <a:rPr lang="en-US" dirty="0"/>
              <a:t>Development: </a:t>
            </a:r>
            <a:r>
              <a:rPr lang="en-US" b="1" dirty="0"/>
              <a:t>Visualize data in a notebook</a:t>
            </a:r>
            <a:br>
              <a:rPr lang="en-US" b="1" dirty="0"/>
            </a:br>
            <a:endParaRPr lang="en-US" dirty="0"/>
          </a:p>
        </p:txBody>
      </p:sp>
      <p:pic>
        <p:nvPicPr>
          <p:cNvPr id="4" name="Picture 3">
            <a:extLst>
              <a:ext uri="{FF2B5EF4-FFF2-40B4-BE49-F238E27FC236}">
                <a16:creationId xmlns:a16="http://schemas.microsoft.com/office/drawing/2014/main" id="{762FC51B-46B4-47CE-877C-BF3679DBA808}"/>
              </a:ext>
            </a:extLst>
          </p:cNvPr>
          <p:cNvPicPr>
            <a:picLocks noChangeAspect="1"/>
          </p:cNvPicPr>
          <p:nvPr/>
        </p:nvPicPr>
        <p:blipFill>
          <a:blip r:embed="rId3"/>
          <a:stretch>
            <a:fillRect/>
          </a:stretch>
        </p:blipFill>
        <p:spPr>
          <a:xfrm>
            <a:off x="632231" y="1287462"/>
            <a:ext cx="7224386" cy="3223539"/>
          </a:xfrm>
          <a:prstGeom prst="rect">
            <a:avLst/>
          </a:prstGeom>
        </p:spPr>
      </p:pic>
      <p:sp>
        <p:nvSpPr>
          <p:cNvPr id="5" name="TextBox 4">
            <a:extLst>
              <a:ext uri="{FF2B5EF4-FFF2-40B4-BE49-F238E27FC236}">
                <a16:creationId xmlns:a16="http://schemas.microsoft.com/office/drawing/2014/main" id="{EC6E5F41-FEB0-478F-BEE4-7DAF6F2CD892}"/>
              </a:ext>
            </a:extLst>
          </p:cNvPr>
          <p:cNvSpPr txBox="1"/>
          <p:nvPr/>
        </p:nvSpPr>
        <p:spPr>
          <a:xfrm>
            <a:off x="3856037" y="4724310"/>
            <a:ext cx="971420" cy="307777"/>
          </a:xfrm>
          <a:prstGeom prst="rect">
            <a:avLst/>
          </a:prstGeom>
          <a:noFill/>
        </p:spPr>
        <p:txBody>
          <a:bodyPr wrap="none" lIns="0" tIns="0" rIns="0" bIns="0" rtlCol="0">
            <a:spAutoFit/>
          </a:bodyPr>
          <a:lstStyle/>
          <a:p>
            <a:pPr algn="l"/>
            <a:r>
              <a:rPr lang="en-US" sz="2000" dirty="0">
                <a:gradFill>
                  <a:gsLst>
                    <a:gs pos="2917">
                      <a:schemeClr val="tx1"/>
                    </a:gs>
                    <a:gs pos="30000">
                      <a:schemeClr val="tx1"/>
                    </a:gs>
                  </a:gsLst>
                  <a:lin ang="5400000" scaled="0"/>
                </a:gradFill>
              </a:rPr>
              <a:t>Display()</a:t>
            </a:r>
          </a:p>
        </p:txBody>
      </p:sp>
      <p:pic>
        <p:nvPicPr>
          <p:cNvPr id="6" name="Picture 5">
            <a:extLst>
              <a:ext uri="{FF2B5EF4-FFF2-40B4-BE49-F238E27FC236}">
                <a16:creationId xmlns:a16="http://schemas.microsoft.com/office/drawing/2014/main" id="{D7F9AF0D-11B6-4A05-AF25-1BA3C15BA96E}"/>
              </a:ext>
            </a:extLst>
          </p:cNvPr>
          <p:cNvPicPr>
            <a:picLocks noChangeAspect="1"/>
          </p:cNvPicPr>
          <p:nvPr/>
        </p:nvPicPr>
        <p:blipFill>
          <a:blip r:embed="rId4"/>
          <a:stretch>
            <a:fillRect/>
          </a:stretch>
        </p:blipFill>
        <p:spPr>
          <a:xfrm>
            <a:off x="8461986" y="1486877"/>
            <a:ext cx="3088109" cy="3024124"/>
          </a:xfrm>
          <a:prstGeom prst="rect">
            <a:avLst/>
          </a:prstGeom>
        </p:spPr>
      </p:pic>
      <p:sp>
        <p:nvSpPr>
          <p:cNvPr id="7" name="TextBox 6">
            <a:extLst>
              <a:ext uri="{FF2B5EF4-FFF2-40B4-BE49-F238E27FC236}">
                <a16:creationId xmlns:a16="http://schemas.microsoft.com/office/drawing/2014/main" id="{3B9F2A17-B887-48E7-9690-753A0F87A097}"/>
              </a:ext>
            </a:extLst>
          </p:cNvPr>
          <p:cNvSpPr txBox="1"/>
          <p:nvPr/>
        </p:nvSpPr>
        <p:spPr>
          <a:xfrm>
            <a:off x="9186103" y="4724310"/>
            <a:ext cx="1639873" cy="307777"/>
          </a:xfrm>
          <a:prstGeom prst="rect">
            <a:avLst/>
          </a:prstGeom>
          <a:noFill/>
        </p:spPr>
        <p:txBody>
          <a:bodyPr wrap="none" lIns="0" tIns="0" rIns="0" bIns="0" rtlCol="0">
            <a:spAutoFit/>
          </a:bodyPr>
          <a:lstStyle/>
          <a:p>
            <a:pPr algn="l"/>
            <a:r>
              <a:rPr lang="en-US" sz="2000" dirty="0" err="1">
                <a:gradFill>
                  <a:gsLst>
                    <a:gs pos="2917">
                      <a:schemeClr val="tx1"/>
                    </a:gs>
                    <a:gs pos="30000">
                      <a:schemeClr val="tx1"/>
                    </a:gs>
                  </a:gsLst>
                  <a:lin ang="5400000" scaled="0"/>
                </a:gradFill>
              </a:rPr>
              <a:t>DisplayHTML</a:t>
            </a:r>
            <a:r>
              <a:rPr lang="en-US" sz="2000" dirty="0">
                <a:gradFill>
                  <a:gsLst>
                    <a:gs pos="2917">
                      <a:schemeClr val="tx1"/>
                    </a:gs>
                    <a:gs pos="30000">
                      <a:schemeClr val="tx1"/>
                    </a:gs>
                  </a:gsLst>
                  <a:lin ang="5400000" scaled="0"/>
                </a:gradFill>
              </a:rPr>
              <a:t>()</a:t>
            </a:r>
          </a:p>
        </p:txBody>
      </p:sp>
    </p:spTree>
    <p:extLst>
      <p:ext uri="{BB962C8B-B14F-4D97-AF65-F5344CB8AC3E}">
        <p14:creationId xmlns:p14="http://schemas.microsoft.com/office/powerpoint/2010/main" val="109834749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DFF4406-B009-4B90-9AF7-67AB70516C96}"/>
              </a:ext>
            </a:extLst>
          </p:cNvPr>
          <p:cNvSpPr>
            <a:spLocks noGrp="1"/>
          </p:cNvSpPr>
          <p:nvPr>
            <p:ph type="title"/>
          </p:nvPr>
        </p:nvSpPr>
        <p:spPr>
          <a:xfrm>
            <a:off x="596951" y="3106169"/>
            <a:ext cx="9327356" cy="498598"/>
          </a:xfrm>
        </p:spPr>
        <p:txBody>
          <a:bodyPr/>
          <a:lstStyle/>
          <a:p>
            <a:r>
              <a:rPr lang="en-US" b="1" dirty="0"/>
              <a:t>Machine Learning</a:t>
            </a:r>
          </a:p>
        </p:txBody>
      </p:sp>
    </p:spTree>
    <p:extLst>
      <p:ext uri="{BB962C8B-B14F-4D97-AF65-F5344CB8AC3E}">
        <p14:creationId xmlns:p14="http://schemas.microsoft.com/office/powerpoint/2010/main" val="1038603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00059" y="466301"/>
            <a:ext cx="11239464" cy="567731"/>
          </a:xfrm>
          <a:prstGeom prst="rect">
            <a:avLst/>
          </a:prstGeom>
        </p:spPr>
        <p:txBody>
          <a:bodyPr vert="horz" wrap="square" lIns="0" tIns="13600" rIns="0" bIns="0" rtlCol="0" anchor="t">
            <a:spAutoFit/>
          </a:bodyPr>
          <a:lstStyle/>
          <a:p>
            <a:r>
              <a:rPr lang="en-US" b="1" dirty="0"/>
              <a:t>Machine Learning in Azure Synapse Analytics</a:t>
            </a:r>
          </a:p>
        </p:txBody>
      </p:sp>
      <p:sp>
        <p:nvSpPr>
          <p:cNvPr id="4" name="Text Placeholder 3">
            <a:extLst>
              <a:ext uri="{FF2B5EF4-FFF2-40B4-BE49-F238E27FC236}">
                <a16:creationId xmlns:a16="http://schemas.microsoft.com/office/drawing/2014/main" id="{F83B91F3-BC58-47CE-9B05-88F56001B1C5}"/>
              </a:ext>
            </a:extLst>
          </p:cNvPr>
          <p:cNvSpPr>
            <a:spLocks noGrp="1"/>
          </p:cNvSpPr>
          <p:nvPr>
            <p:ph type="body" sz="quarter" idx="10"/>
          </p:nvPr>
        </p:nvSpPr>
        <p:spPr>
          <a:xfrm>
            <a:off x="595915" y="1287462"/>
            <a:ext cx="11239464" cy="1551347"/>
          </a:xfrm>
        </p:spPr>
        <p:txBody>
          <a:bodyPr/>
          <a:lstStyle/>
          <a:p>
            <a:pPr marL="12305" indent="0">
              <a:spcBef>
                <a:spcPts val="790"/>
              </a:spcBef>
              <a:buNone/>
              <a:tabLst>
                <a:tab pos="246750" algn="l"/>
              </a:tabLst>
            </a:pPr>
            <a:endParaRPr lang="en-US" dirty="0"/>
          </a:p>
          <a:p>
            <a:pPr marL="12305" indent="0">
              <a:spcBef>
                <a:spcPts val="790"/>
              </a:spcBef>
              <a:buNone/>
              <a:tabLst>
                <a:tab pos="246750" algn="l"/>
              </a:tabLst>
            </a:pPr>
            <a:r>
              <a:rPr lang="en-US" dirty="0"/>
              <a:t>Azure Machine Learning Integration </a:t>
            </a:r>
          </a:p>
          <a:p>
            <a:pPr marL="355205" indent="-342900">
              <a:spcBef>
                <a:spcPts val="790"/>
              </a:spcBef>
              <a:tabLst>
                <a:tab pos="246750" algn="l"/>
              </a:tabLst>
            </a:pPr>
            <a:r>
              <a:rPr lang="en-US" sz="2000" dirty="0"/>
              <a:t>support for connecting with Azure Machine Learning  SDK to a workspace</a:t>
            </a:r>
          </a:p>
        </p:txBody>
      </p:sp>
    </p:spTree>
    <p:extLst>
      <p:ext uri="{BB962C8B-B14F-4D97-AF65-F5344CB8AC3E}">
        <p14:creationId xmlns:p14="http://schemas.microsoft.com/office/powerpoint/2010/main" val="222844981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id="{31ED1172-18D0-489B-B11E-449B5FBAE4E3}"/>
              </a:ext>
            </a:extLst>
          </p:cNvPr>
          <p:cNvSpPr/>
          <p:nvPr/>
        </p:nvSpPr>
        <p:spPr bwMode="auto">
          <a:xfrm>
            <a:off x="746466" y="4116968"/>
            <a:ext cx="11093057" cy="2437175"/>
          </a:xfrm>
          <a:prstGeom prst="rect">
            <a:avLst/>
          </a:prstGeom>
          <a:solidFill>
            <a:schemeClr val="accent5">
              <a:lumMod val="60000"/>
              <a:lumOff val="40000"/>
            </a:schemeClr>
          </a:solidFill>
          <a:ln>
            <a:no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b="1" dirty="0">
                <a:solidFill>
                  <a:schemeClr val="tx1"/>
                </a:solidFill>
                <a:ea typeface="Segoe UI" pitchFamily="34" charset="0"/>
                <a:cs typeface="Segoe UI" pitchFamily="34" charset="0"/>
              </a:rPr>
              <a:t>Azure Machine Learning Workspace</a:t>
            </a:r>
          </a:p>
        </p:txBody>
      </p:sp>
      <p:sp>
        <p:nvSpPr>
          <p:cNvPr id="2" name="Title 1">
            <a:extLst>
              <a:ext uri="{FF2B5EF4-FFF2-40B4-BE49-F238E27FC236}">
                <a16:creationId xmlns:a16="http://schemas.microsoft.com/office/drawing/2014/main" id="{0E2B7CD2-849A-4023-B900-73408CEBCEAC}"/>
              </a:ext>
            </a:extLst>
          </p:cNvPr>
          <p:cNvSpPr>
            <a:spLocks noGrp="1"/>
          </p:cNvSpPr>
          <p:nvPr>
            <p:ph type="title"/>
          </p:nvPr>
        </p:nvSpPr>
        <p:spPr/>
        <p:txBody>
          <a:bodyPr/>
          <a:lstStyle/>
          <a:p>
            <a:r>
              <a:rPr lang="en-US" dirty="0"/>
              <a:t>Using Azure Machine Learning from Synapse</a:t>
            </a:r>
          </a:p>
        </p:txBody>
      </p:sp>
      <p:sp>
        <p:nvSpPr>
          <p:cNvPr id="7" name="Rectangle 6">
            <a:extLst>
              <a:ext uri="{FF2B5EF4-FFF2-40B4-BE49-F238E27FC236}">
                <a16:creationId xmlns:a16="http://schemas.microsoft.com/office/drawing/2014/main" id="{8B005065-817A-4701-9458-F4A5900ACE94}"/>
              </a:ext>
            </a:extLst>
          </p:cNvPr>
          <p:cNvSpPr/>
          <p:nvPr/>
        </p:nvSpPr>
        <p:spPr bwMode="auto">
          <a:xfrm>
            <a:off x="3447576" y="1138473"/>
            <a:ext cx="6428261" cy="2176445"/>
          </a:xfrm>
          <a:prstGeom prst="rect">
            <a:avLst/>
          </a:prstGeom>
          <a:solidFill>
            <a:srgbClr val="0078D4">
              <a:alpha val="46000"/>
            </a:srgbClr>
          </a:solidFill>
          <a:ln>
            <a:no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b="1" dirty="0">
                <a:solidFill>
                  <a:schemeClr val="tx1"/>
                </a:solidFill>
                <a:ea typeface="Segoe UI" pitchFamily="34" charset="0"/>
                <a:cs typeface="Segoe UI" pitchFamily="34" charset="0"/>
              </a:rPr>
              <a:t>Synapse Workspace</a:t>
            </a:r>
          </a:p>
        </p:txBody>
      </p:sp>
      <p:sp>
        <p:nvSpPr>
          <p:cNvPr id="8" name="Rectangle 7">
            <a:extLst>
              <a:ext uri="{FF2B5EF4-FFF2-40B4-BE49-F238E27FC236}">
                <a16:creationId xmlns:a16="http://schemas.microsoft.com/office/drawing/2014/main" id="{09B037A3-85EB-4D04-9742-26951F1EA730}"/>
              </a:ext>
            </a:extLst>
          </p:cNvPr>
          <p:cNvSpPr/>
          <p:nvPr/>
        </p:nvSpPr>
        <p:spPr bwMode="auto">
          <a:xfrm>
            <a:off x="3608475" y="1677191"/>
            <a:ext cx="2381161" cy="1239412"/>
          </a:xfrm>
          <a:prstGeom prst="rect">
            <a:avLst/>
          </a:prstGeom>
          <a:solidFill>
            <a:srgbClr val="C2A3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b" anchorCtr="0" forceAA="0" compatLnSpc="1">
            <a:prstTxWarp prst="textNoShape">
              <a:avLst/>
            </a:prstTxWarp>
            <a:noAutofit/>
          </a:bodyPr>
          <a:lstStyle/>
          <a:p>
            <a:pPr algn="ctr" defTabSz="932472" fontAlgn="base">
              <a:spcBef>
                <a:spcPct val="0"/>
              </a:spcBef>
              <a:spcAft>
                <a:spcPct val="0"/>
              </a:spcAft>
            </a:pPr>
            <a:r>
              <a:rPr lang="en-US" sz="2000" dirty="0">
                <a:solidFill>
                  <a:schemeClr val="tx1"/>
                </a:solidFill>
                <a:ea typeface="Segoe UI" pitchFamily="34" charset="0"/>
                <a:cs typeface="Segoe UI" pitchFamily="34" charset="0"/>
              </a:rPr>
              <a:t>Spark Notebook</a:t>
            </a:r>
          </a:p>
        </p:txBody>
      </p:sp>
      <p:sp>
        <p:nvSpPr>
          <p:cNvPr id="11" name="Rectangle: Rounded Corners 10">
            <a:extLst>
              <a:ext uri="{FF2B5EF4-FFF2-40B4-BE49-F238E27FC236}">
                <a16:creationId xmlns:a16="http://schemas.microsoft.com/office/drawing/2014/main" id="{32B75367-4145-4CDD-85EE-70FE0B6B038E}"/>
              </a:ext>
            </a:extLst>
          </p:cNvPr>
          <p:cNvSpPr/>
          <p:nvPr/>
        </p:nvSpPr>
        <p:spPr bwMode="auto">
          <a:xfrm>
            <a:off x="2635456" y="4671285"/>
            <a:ext cx="2286000" cy="890788"/>
          </a:xfrm>
          <a:prstGeom prst="roundRect">
            <a:avLst/>
          </a:prstGeom>
          <a:solidFill>
            <a:schemeClr val="accent5">
              <a:lumMod val="75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600" dirty="0">
                <a:solidFill>
                  <a:schemeClr val="tx1"/>
                </a:solidFill>
                <a:cs typeface="Segoe UI" pitchFamily="34" charset="0"/>
              </a:rPr>
              <a:t>Experiment</a:t>
            </a:r>
          </a:p>
        </p:txBody>
      </p:sp>
      <p:sp>
        <p:nvSpPr>
          <p:cNvPr id="12" name="Rectangle: Rounded Corners 11">
            <a:extLst>
              <a:ext uri="{FF2B5EF4-FFF2-40B4-BE49-F238E27FC236}">
                <a16:creationId xmlns:a16="http://schemas.microsoft.com/office/drawing/2014/main" id="{2D6BDFCA-012F-4D98-BD3E-3A0F87BDA1BB}"/>
              </a:ext>
            </a:extLst>
          </p:cNvPr>
          <p:cNvSpPr/>
          <p:nvPr/>
        </p:nvSpPr>
        <p:spPr bwMode="auto">
          <a:xfrm>
            <a:off x="2642124" y="5644788"/>
            <a:ext cx="2286000" cy="762000"/>
          </a:xfrm>
          <a:prstGeom prst="roundRect">
            <a:avLst/>
          </a:prstGeom>
          <a:solidFill>
            <a:schemeClr val="accent5">
              <a:lumMod val="75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600" dirty="0">
                <a:solidFill>
                  <a:schemeClr val="tx1"/>
                </a:solidFill>
                <a:cs typeface="Segoe UI" pitchFamily="34" charset="0"/>
              </a:rPr>
              <a:t>Pipeline</a:t>
            </a:r>
          </a:p>
        </p:txBody>
      </p:sp>
      <p:sp>
        <p:nvSpPr>
          <p:cNvPr id="13" name="Rectangle: Rounded Corners 12">
            <a:extLst>
              <a:ext uri="{FF2B5EF4-FFF2-40B4-BE49-F238E27FC236}">
                <a16:creationId xmlns:a16="http://schemas.microsoft.com/office/drawing/2014/main" id="{EB2FA026-F310-44D9-9019-E303B086ADD7}"/>
              </a:ext>
            </a:extLst>
          </p:cNvPr>
          <p:cNvSpPr/>
          <p:nvPr/>
        </p:nvSpPr>
        <p:spPr bwMode="auto">
          <a:xfrm>
            <a:off x="5075237" y="4667008"/>
            <a:ext cx="2286000" cy="890788"/>
          </a:xfrm>
          <a:prstGeom prst="roundRect">
            <a:avLst/>
          </a:prstGeom>
          <a:solidFill>
            <a:schemeClr val="accent5">
              <a:lumMod val="75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600" dirty="0">
                <a:solidFill>
                  <a:schemeClr val="tx1"/>
                </a:solidFill>
                <a:cs typeface="Segoe UI" pitchFamily="34" charset="0"/>
              </a:rPr>
              <a:t>Model</a:t>
            </a:r>
          </a:p>
        </p:txBody>
      </p:sp>
      <p:sp>
        <p:nvSpPr>
          <p:cNvPr id="17" name="Rectangle: Rounded Corners 16">
            <a:extLst>
              <a:ext uri="{FF2B5EF4-FFF2-40B4-BE49-F238E27FC236}">
                <a16:creationId xmlns:a16="http://schemas.microsoft.com/office/drawing/2014/main" id="{21C0CBC4-B9EA-4C9A-A54B-7DF6BD7BD36A}"/>
              </a:ext>
            </a:extLst>
          </p:cNvPr>
          <p:cNvSpPr/>
          <p:nvPr/>
        </p:nvSpPr>
        <p:spPr bwMode="auto">
          <a:xfrm>
            <a:off x="972211" y="4652890"/>
            <a:ext cx="1548648" cy="1753898"/>
          </a:xfrm>
          <a:prstGeom prst="roundRect">
            <a:avLst/>
          </a:prstGeom>
          <a:solidFill>
            <a:schemeClr val="accent5">
              <a:lumMod val="75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600" dirty="0">
                <a:solidFill>
                  <a:schemeClr val="tx1"/>
                </a:solidFill>
                <a:cs typeface="Segoe UI" pitchFamily="34" charset="0"/>
              </a:rPr>
              <a:t>Compute</a:t>
            </a:r>
          </a:p>
        </p:txBody>
      </p:sp>
      <p:sp>
        <p:nvSpPr>
          <p:cNvPr id="19" name="Rectangle: Rounded Corners 18">
            <a:extLst>
              <a:ext uri="{FF2B5EF4-FFF2-40B4-BE49-F238E27FC236}">
                <a16:creationId xmlns:a16="http://schemas.microsoft.com/office/drawing/2014/main" id="{2B07B2E9-4960-4DFC-BD48-A38E5D0D061E}"/>
              </a:ext>
            </a:extLst>
          </p:cNvPr>
          <p:cNvSpPr/>
          <p:nvPr/>
        </p:nvSpPr>
        <p:spPr bwMode="auto">
          <a:xfrm>
            <a:off x="7570249" y="4667009"/>
            <a:ext cx="1331346" cy="1713554"/>
          </a:xfrm>
          <a:prstGeom prst="roundRect">
            <a:avLst/>
          </a:prstGeom>
          <a:solidFill>
            <a:schemeClr val="accent5">
              <a:lumMod val="75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200" dirty="0">
                <a:solidFill>
                  <a:schemeClr val="tx1"/>
                </a:solidFill>
                <a:cs typeface="Segoe UI" pitchFamily="34" charset="0"/>
              </a:rPr>
              <a:t>Deployment</a:t>
            </a:r>
          </a:p>
        </p:txBody>
      </p:sp>
      <p:sp>
        <p:nvSpPr>
          <p:cNvPr id="20" name="Rectangle: Rounded Corners 19">
            <a:extLst>
              <a:ext uri="{FF2B5EF4-FFF2-40B4-BE49-F238E27FC236}">
                <a16:creationId xmlns:a16="http://schemas.microsoft.com/office/drawing/2014/main" id="{A291EE45-6AA0-4952-B458-245334CD519B}"/>
              </a:ext>
            </a:extLst>
          </p:cNvPr>
          <p:cNvSpPr/>
          <p:nvPr/>
        </p:nvSpPr>
        <p:spPr bwMode="auto">
          <a:xfrm>
            <a:off x="5087405" y="5644788"/>
            <a:ext cx="2305050" cy="735775"/>
          </a:xfrm>
          <a:prstGeom prst="roundRect">
            <a:avLst/>
          </a:prstGeom>
          <a:solidFill>
            <a:schemeClr val="accent5">
              <a:lumMod val="75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600" dirty="0">
                <a:solidFill>
                  <a:schemeClr val="tx1"/>
                </a:solidFill>
                <a:cs typeface="Segoe UI" pitchFamily="34" charset="0"/>
              </a:rPr>
              <a:t>Image</a:t>
            </a:r>
          </a:p>
        </p:txBody>
      </p:sp>
      <p:pic>
        <p:nvPicPr>
          <p:cNvPr id="23" name="Graphic 22">
            <a:extLst>
              <a:ext uri="{FF2B5EF4-FFF2-40B4-BE49-F238E27FC236}">
                <a16:creationId xmlns:a16="http://schemas.microsoft.com/office/drawing/2014/main" id="{4A88A613-E39F-40F8-8D0E-00434625DDE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314496" y="2730779"/>
            <a:ext cx="476183" cy="476183"/>
          </a:xfrm>
          <a:prstGeom prst="rect">
            <a:avLst/>
          </a:prstGeom>
        </p:spPr>
      </p:pic>
      <p:grpSp>
        <p:nvGrpSpPr>
          <p:cNvPr id="69" name="Group 68">
            <a:extLst>
              <a:ext uri="{FF2B5EF4-FFF2-40B4-BE49-F238E27FC236}">
                <a16:creationId xmlns:a16="http://schemas.microsoft.com/office/drawing/2014/main" id="{6002F745-0D04-46A9-B9DE-5DF9AB633A08}"/>
              </a:ext>
            </a:extLst>
          </p:cNvPr>
          <p:cNvGrpSpPr/>
          <p:nvPr/>
        </p:nvGrpSpPr>
        <p:grpSpPr>
          <a:xfrm>
            <a:off x="7570249" y="914020"/>
            <a:ext cx="2583242" cy="2583242"/>
            <a:chOff x="7216396" y="958553"/>
            <a:chExt cx="2583242" cy="2583242"/>
          </a:xfrm>
        </p:grpSpPr>
        <p:pic>
          <p:nvPicPr>
            <p:cNvPr id="64" name="Graphic 63">
              <a:extLst>
                <a:ext uri="{FF2B5EF4-FFF2-40B4-BE49-F238E27FC236}">
                  <a16:creationId xmlns:a16="http://schemas.microsoft.com/office/drawing/2014/main" id="{55769793-7649-42A3-8953-ABB2722BCFB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216396" y="958553"/>
              <a:ext cx="2583242" cy="2583242"/>
            </a:xfrm>
            <a:prstGeom prst="rect">
              <a:avLst/>
            </a:prstGeom>
          </p:spPr>
        </p:pic>
        <p:sp>
          <p:nvSpPr>
            <p:cNvPr id="67" name="TextBox 66">
              <a:extLst>
                <a:ext uri="{FF2B5EF4-FFF2-40B4-BE49-F238E27FC236}">
                  <a16:creationId xmlns:a16="http://schemas.microsoft.com/office/drawing/2014/main" id="{DC3D5804-DC89-4182-97C8-BE318C01CB60}"/>
                </a:ext>
              </a:extLst>
            </p:cNvPr>
            <p:cNvSpPr txBox="1"/>
            <p:nvPr/>
          </p:nvSpPr>
          <p:spPr>
            <a:xfrm>
              <a:off x="8201684" y="2015965"/>
              <a:ext cx="758959" cy="615553"/>
            </a:xfrm>
            <a:prstGeom prst="rect">
              <a:avLst/>
            </a:prstGeom>
            <a:noFill/>
          </p:spPr>
          <p:txBody>
            <a:bodyPr wrap="square" lIns="0" tIns="0" rIns="0" bIns="0" rtlCol="0" anchor="ctr">
              <a:spAutoFit/>
            </a:bodyPr>
            <a:lstStyle/>
            <a:p>
              <a:pPr algn="ctr"/>
              <a:r>
                <a:rPr lang="en-US" sz="2000" dirty="0">
                  <a:solidFill>
                    <a:schemeClr val="bg1"/>
                  </a:solidFill>
                </a:rPr>
                <a:t>Spark </a:t>
              </a:r>
            </a:p>
            <a:p>
              <a:pPr algn="ctr"/>
              <a:r>
                <a:rPr lang="en-US" sz="2000" dirty="0">
                  <a:solidFill>
                    <a:schemeClr val="bg1"/>
                  </a:solidFill>
                </a:rPr>
                <a:t>Pool</a:t>
              </a:r>
            </a:p>
          </p:txBody>
        </p:sp>
      </p:grpSp>
      <p:cxnSp>
        <p:nvCxnSpPr>
          <p:cNvPr id="75" name="Straight Arrow Connector 74">
            <a:extLst>
              <a:ext uri="{FF2B5EF4-FFF2-40B4-BE49-F238E27FC236}">
                <a16:creationId xmlns:a16="http://schemas.microsoft.com/office/drawing/2014/main" id="{B1099D91-498F-4705-807E-C7A3468F9425}"/>
              </a:ext>
            </a:extLst>
          </p:cNvPr>
          <p:cNvCxnSpPr>
            <a:cxnSpLocks/>
            <a:stCxn id="8" idx="2"/>
          </p:cNvCxnSpPr>
          <p:nvPr/>
        </p:nvCxnSpPr>
        <p:spPr>
          <a:xfrm>
            <a:off x="4799056" y="2916603"/>
            <a:ext cx="15320" cy="1200365"/>
          </a:xfrm>
          <a:prstGeom prst="straightConnector1">
            <a:avLst/>
          </a:prstGeom>
          <a:ln w="47625" cmpd="sng">
            <a:solidFill>
              <a:schemeClr val="tx1">
                <a:lumMod val="25000"/>
                <a:lumOff val="75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nvGrpSpPr>
          <p:cNvPr id="80" name="Group 79">
            <a:extLst>
              <a:ext uri="{FF2B5EF4-FFF2-40B4-BE49-F238E27FC236}">
                <a16:creationId xmlns:a16="http://schemas.microsoft.com/office/drawing/2014/main" id="{4AF41D71-85F0-4787-B494-6C346250A8E9}"/>
              </a:ext>
            </a:extLst>
          </p:cNvPr>
          <p:cNvGrpSpPr/>
          <p:nvPr/>
        </p:nvGrpSpPr>
        <p:grpSpPr>
          <a:xfrm>
            <a:off x="9300527" y="4468771"/>
            <a:ext cx="2320183" cy="1861216"/>
            <a:chOff x="9519340" y="4508024"/>
            <a:chExt cx="2320183" cy="1861216"/>
          </a:xfrm>
        </p:grpSpPr>
        <p:sp>
          <p:nvSpPr>
            <p:cNvPr id="79" name="Cloud 78">
              <a:extLst>
                <a:ext uri="{FF2B5EF4-FFF2-40B4-BE49-F238E27FC236}">
                  <a16:creationId xmlns:a16="http://schemas.microsoft.com/office/drawing/2014/main" id="{95820DA7-8CFB-47A7-BA2C-8F8B376E0864}"/>
                </a:ext>
              </a:extLst>
            </p:cNvPr>
            <p:cNvSpPr/>
            <p:nvPr/>
          </p:nvSpPr>
          <p:spPr bwMode="auto">
            <a:xfrm>
              <a:off x="9519340" y="4508024"/>
              <a:ext cx="2320183" cy="1861216"/>
            </a:xfrm>
            <a:prstGeom prst="cloud">
              <a:avLst/>
            </a:prstGeom>
            <a:solidFill>
              <a:srgbClr val="86B9F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b" anchorCtr="0" forceAA="0" compatLnSpc="1">
              <a:prstTxWarp prst="textNoShape">
                <a:avLst/>
              </a:prstTxWarp>
              <a:noAutofit/>
            </a:bodyPr>
            <a:lstStyle/>
            <a:p>
              <a:pPr algn="l" defTabSz="932472" fontAlgn="base">
                <a:spcBef>
                  <a:spcPct val="0"/>
                </a:spcBef>
                <a:spcAft>
                  <a:spcPct val="0"/>
                </a:spcAft>
              </a:pPr>
              <a:r>
                <a:rPr lang="en-US" sz="2000" dirty="0" err="1">
                  <a:solidFill>
                    <a:schemeClr val="tx1"/>
                  </a:solidFill>
                  <a:effectLst>
                    <a:outerShdw blurRad="50800" dist="50800" dir="5400000" algn="ctr" rotWithShape="0">
                      <a:schemeClr val="tx1"/>
                    </a:outerShdw>
                  </a:effectLst>
                  <a:ea typeface="Segoe UI" pitchFamily="34" charset="0"/>
                  <a:cs typeface="Segoe UI" pitchFamily="34" charset="0"/>
                </a:rPr>
                <a:t>AutoML</a:t>
              </a:r>
              <a:endParaRPr lang="en-US" sz="2000" dirty="0">
                <a:solidFill>
                  <a:schemeClr val="tx1"/>
                </a:solidFill>
                <a:effectLst>
                  <a:outerShdw blurRad="50800" dist="50800" dir="5400000" algn="ctr" rotWithShape="0">
                    <a:schemeClr val="tx1"/>
                  </a:outerShdw>
                </a:effectLst>
                <a:ea typeface="Segoe UI" pitchFamily="34" charset="0"/>
                <a:cs typeface="Segoe UI" pitchFamily="34" charset="0"/>
              </a:endParaRPr>
            </a:p>
          </p:txBody>
        </p:sp>
        <p:pic>
          <p:nvPicPr>
            <p:cNvPr id="78" name="Picture 77">
              <a:extLst>
                <a:ext uri="{FF2B5EF4-FFF2-40B4-BE49-F238E27FC236}">
                  <a16:creationId xmlns:a16="http://schemas.microsoft.com/office/drawing/2014/main" id="{EEB8A2A2-D35C-4818-9E2E-DC41A467329F}"/>
                </a:ext>
              </a:extLst>
            </p:cNvPr>
            <p:cNvPicPr>
              <a:picLocks noChangeAspect="1"/>
            </p:cNvPicPr>
            <p:nvPr/>
          </p:nvPicPr>
          <p:blipFill>
            <a:blip r:embed="rId7">
              <a:alphaModFix amt="94000"/>
              <a:duotone>
                <a:prstClr val="black"/>
                <a:schemeClr val="accent4">
                  <a:tint val="45000"/>
                  <a:satMod val="400000"/>
                </a:schemeClr>
              </a:duotone>
            </a:blip>
            <a:srcRect/>
            <a:stretch/>
          </p:blipFill>
          <p:spPr>
            <a:xfrm>
              <a:off x="10153491" y="4714089"/>
              <a:ext cx="874588" cy="834832"/>
            </a:xfrm>
            <a:prstGeom prst="rect">
              <a:avLst/>
            </a:prstGeom>
            <a:solidFill>
              <a:srgbClr val="8AC1EB"/>
            </a:solidFill>
          </p:spPr>
        </p:pic>
      </p:grpSp>
      <p:pic>
        <p:nvPicPr>
          <p:cNvPr id="81" name="Picture 80">
            <a:extLst>
              <a:ext uri="{FF2B5EF4-FFF2-40B4-BE49-F238E27FC236}">
                <a16:creationId xmlns:a16="http://schemas.microsoft.com/office/drawing/2014/main" id="{4F1B70B7-DF19-4D3C-89AE-5ECA2363AD19}"/>
              </a:ext>
            </a:extLst>
          </p:cNvPr>
          <p:cNvPicPr>
            <a:picLocks noChangeAspect="1"/>
          </p:cNvPicPr>
          <p:nvPr/>
        </p:nvPicPr>
        <p:blipFill>
          <a:blip r:embed="rId8">
            <a:duotone>
              <a:prstClr val="black"/>
              <a:schemeClr val="accent1">
                <a:tint val="45000"/>
                <a:satMod val="400000"/>
              </a:schemeClr>
            </a:duotone>
          </a:blip>
          <a:stretch>
            <a:fillRect/>
          </a:stretch>
        </p:blipFill>
        <p:spPr>
          <a:xfrm>
            <a:off x="4497082" y="1778678"/>
            <a:ext cx="634588" cy="634588"/>
          </a:xfrm>
          <a:prstGeom prst="rect">
            <a:avLst/>
          </a:prstGeom>
        </p:spPr>
      </p:pic>
      <p:cxnSp>
        <p:nvCxnSpPr>
          <p:cNvPr id="85" name="Straight Arrow Connector 84">
            <a:extLst>
              <a:ext uri="{FF2B5EF4-FFF2-40B4-BE49-F238E27FC236}">
                <a16:creationId xmlns:a16="http://schemas.microsoft.com/office/drawing/2014/main" id="{D9BD99F1-BA14-43EC-907B-8F85AB174D86}"/>
              </a:ext>
            </a:extLst>
          </p:cNvPr>
          <p:cNvCxnSpPr>
            <a:cxnSpLocks/>
          </p:cNvCxnSpPr>
          <p:nvPr/>
        </p:nvCxnSpPr>
        <p:spPr>
          <a:xfrm>
            <a:off x="5989636" y="2279208"/>
            <a:ext cx="2362201" cy="17689"/>
          </a:xfrm>
          <a:prstGeom prst="straightConnector1">
            <a:avLst/>
          </a:prstGeom>
          <a:ln w="47625" cmpd="sng">
            <a:solidFill>
              <a:schemeClr val="tx1">
                <a:lumMod val="25000"/>
                <a:lumOff val="75000"/>
              </a:schemeClr>
            </a:solidFill>
            <a:headEnd type="triangle" w="lg" len="med"/>
            <a:tailEnd type="triangle"/>
          </a:ln>
        </p:spPr>
        <p:style>
          <a:lnRef idx="1">
            <a:schemeClr val="accent1"/>
          </a:lnRef>
          <a:fillRef idx="0">
            <a:schemeClr val="accent1"/>
          </a:fillRef>
          <a:effectRef idx="0">
            <a:schemeClr val="accent1"/>
          </a:effectRef>
          <a:fontRef idx="minor">
            <a:schemeClr val="tx1"/>
          </a:fontRef>
        </p:style>
      </p:cxnSp>
      <p:pic>
        <p:nvPicPr>
          <p:cNvPr id="89" name="Graphic 88">
            <a:extLst>
              <a:ext uri="{FF2B5EF4-FFF2-40B4-BE49-F238E27FC236}">
                <a16:creationId xmlns:a16="http://schemas.microsoft.com/office/drawing/2014/main" id="{4D347306-500B-436B-B715-A262AA88C5EA}"/>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1233375" y="5904313"/>
            <a:ext cx="442298" cy="476250"/>
          </a:xfrm>
          <a:prstGeom prst="rect">
            <a:avLst/>
          </a:prstGeom>
        </p:spPr>
      </p:pic>
    </p:spTree>
    <p:extLst>
      <p:ext uri="{BB962C8B-B14F-4D97-AF65-F5344CB8AC3E}">
        <p14:creationId xmlns:p14="http://schemas.microsoft.com/office/powerpoint/2010/main" val="13788562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7" presetClass="emph" presetSubtype="0" fill="remove" grpId="0" nodeType="withEffect">
                                  <p:stCondLst>
                                    <p:cond delay="0"/>
                                  </p:stCondLst>
                                  <p:childTnLst>
                                    <p:animClr clrSpc="rgb" dir="cw">
                                      <p:cBhvr override="childStyle">
                                        <p:cTn id="6" dur="250" autoRev="1" fill="remove"/>
                                        <p:tgtEl>
                                          <p:spTgt spid="11"/>
                                        </p:tgtEl>
                                        <p:attrNameLst>
                                          <p:attrName>style.color</p:attrName>
                                        </p:attrNameLst>
                                      </p:cBhvr>
                                      <p:to>
                                        <a:schemeClr val="bg1"/>
                                      </p:to>
                                    </p:animClr>
                                    <p:animClr clrSpc="rgb" dir="cw">
                                      <p:cBhvr>
                                        <p:cTn id="7" dur="250" autoRev="1" fill="remove"/>
                                        <p:tgtEl>
                                          <p:spTgt spid="11"/>
                                        </p:tgtEl>
                                        <p:attrNameLst>
                                          <p:attrName>fillcolor</p:attrName>
                                        </p:attrNameLst>
                                      </p:cBhvr>
                                      <p:to>
                                        <a:schemeClr val="bg1"/>
                                      </p:to>
                                    </p:animClr>
                                    <p:set>
                                      <p:cBhvr>
                                        <p:cTn id="8" dur="250" autoRev="1" fill="remove"/>
                                        <p:tgtEl>
                                          <p:spTgt spid="11"/>
                                        </p:tgtEl>
                                        <p:attrNameLst>
                                          <p:attrName>fill.type</p:attrName>
                                        </p:attrNameLst>
                                      </p:cBhvr>
                                      <p:to>
                                        <p:strVal val="solid"/>
                                      </p:to>
                                    </p:set>
                                    <p:set>
                                      <p:cBhvr>
                                        <p:cTn id="9" dur="250" autoRev="1" fill="remove"/>
                                        <p:tgtEl>
                                          <p:spTgt spid="11"/>
                                        </p:tgtEl>
                                        <p:attrNameLst>
                                          <p:attrName>fill.on</p:attrName>
                                        </p:attrNameLst>
                                      </p:cBhvr>
                                      <p:to>
                                        <p:strVal val="true"/>
                                      </p:to>
                                    </p:set>
                                  </p:childTnLst>
                                </p:cTn>
                              </p:par>
                              <p:par>
                                <p:cTn id="10" presetID="27" presetClass="emph" presetSubtype="0" fill="remove" grpId="0" nodeType="withEffect">
                                  <p:stCondLst>
                                    <p:cond delay="0"/>
                                  </p:stCondLst>
                                  <p:childTnLst>
                                    <p:animClr clrSpc="rgb" dir="cw">
                                      <p:cBhvr override="childStyle">
                                        <p:cTn id="11" dur="250" autoRev="1" fill="remove"/>
                                        <p:tgtEl>
                                          <p:spTgt spid="12"/>
                                        </p:tgtEl>
                                        <p:attrNameLst>
                                          <p:attrName>style.color</p:attrName>
                                        </p:attrNameLst>
                                      </p:cBhvr>
                                      <p:to>
                                        <a:schemeClr val="bg1"/>
                                      </p:to>
                                    </p:animClr>
                                    <p:animClr clrSpc="rgb" dir="cw">
                                      <p:cBhvr>
                                        <p:cTn id="12" dur="250" autoRev="1" fill="remove"/>
                                        <p:tgtEl>
                                          <p:spTgt spid="12"/>
                                        </p:tgtEl>
                                        <p:attrNameLst>
                                          <p:attrName>fillcolor</p:attrName>
                                        </p:attrNameLst>
                                      </p:cBhvr>
                                      <p:to>
                                        <a:schemeClr val="bg1"/>
                                      </p:to>
                                    </p:animClr>
                                    <p:set>
                                      <p:cBhvr>
                                        <p:cTn id="13" dur="250" autoRev="1" fill="remove"/>
                                        <p:tgtEl>
                                          <p:spTgt spid="12"/>
                                        </p:tgtEl>
                                        <p:attrNameLst>
                                          <p:attrName>fill.type</p:attrName>
                                        </p:attrNameLst>
                                      </p:cBhvr>
                                      <p:to>
                                        <p:strVal val="solid"/>
                                      </p:to>
                                    </p:set>
                                    <p:set>
                                      <p:cBhvr>
                                        <p:cTn id="14" dur="250" autoRev="1" fill="remove"/>
                                        <p:tgtEl>
                                          <p:spTgt spid="12"/>
                                        </p:tgtEl>
                                        <p:attrNameLst>
                                          <p:attrName>fill.on</p:attrName>
                                        </p:attrNameLst>
                                      </p:cBhvr>
                                      <p:to>
                                        <p:strVal val="true"/>
                                      </p:to>
                                    </p:set>
                                  </p:childTnLst>
                                </p:cTn>
                              </p:par>
                              <p:par>
                                <p:cTn id="15" presetID="27" presetClass="emph" presetSubtype="0" fill="remove" grpId="0" nodeType="withEffect">
                                  <p:stCondLst>
                                    <p:cond delay="0"/>
                                  </p:stCondLst>
                                  <p:childTnLst>
                                    <p:animClr clrSpc="rgb" dir="cw">
                                      <p:cBhvr override="childStyle">
                                        <p:cTn id="16" dur="250" autoRev="1" fill="remove"/>
                                        <p:tgtEl>
                                          <p:spTgt spid="17"/>
                                        </p:tgtEl>
                                        <p:attrNameLst>
                                          <p:attrName>style.color</p:attrName>
                                        </p:attrNameLst>
                                      </p:cBhvr>
                                      <p:to>
                                        <a:schemeClr val="bg1"/>
                                      </p:to>
                                    </p:animClr>
                                    <p:animClr clrSpc="rgb" dir="cw">
                                      <p:cBhvr>
                                        <p:cTn id="17" dur="250" autoRev="1" fill="remove"/>
                                        <p:tgtEl>
                                          <p:spTgt spid="17"/>
                                        </p:tgtEl>
                                        <p:attrNameLst>
                                          <p:attrName>fillcolor</p:attrName>
                                        </p:attrNameLst>
                                      </p:cBhvr>
                                      <p:to>
                                        <a:schemeClr val="bg1"/>
                                      </p:to>
                                    </p:animClr>
                                    <p:set>
                                      <p:cBhvr>
                                        <p:cTn id="18" dur="250" autoRev="1" fill="remove"/>
                                        <p:tgtEl>
                                          <p:spTgt spid="17"/>
                                        </p:tgtEl>
                                        <p:attrNameLst>
                                          <p:attrName>fill.type</p:attrName>
                                        </p:attrNameLst>
                                      </p:cBhvr>
                                      <p:to>
                                        <p:strVal val="solid"/>
                                      </p:to>
                                    </p:set>
                                    <p:set>
                                      <p:cBhvr>
                                        <p:cTn id="19" dur="250" autoRev="1" fill="remove"/>
                                        <p:tgtEl>
                                          <p:spTgt spid="17"/>
                                        </p:tgtEl>
                                        <p:attrNameLst>
                                          <p:attrName>fill.on</p:attrName>
                                        </p:attrNameLst>
                                      </p:cBhvr>
                                      <p:to>
                                        <p:strVal val="true"/>
                                      </p:to>
                                    </p:set>
                                  </p:childTnLst>
                                </p:cTn>
                              </p:par>
                              <p:par>
                                <p:cTn id="20" presetID="27" presetClass="emph" presetSubtype="0" fill="remove" nodeType="withEffect">
                                  <p:stCondLst>
                                    <p:cond delay="0"/>
                                  </p:stCondLst>
                                  <p:childTnLst>
                                    <p:animClr clrSpc="rgb" dir="cw">
                                      <p:cBhvr override="childStyle">
                                        <p:cTn id="21" dur="250" autoRev="1" fill="remove"/>
                                        <p:tgtEl>
                                          <p:spTgt spid="75"/>
                                        </p:tgtEl>
                                        <p:attrNameLst>
                                          <p:attrName>style.color</p:attrName>
                                        </p:attrNameLst>
                                      </p:cBhvr>
                                      <p:to>
                                        <a:schemeClr val="bg1"/>
                                      </p:to>
                                    </p:animClr>
                                    <p:animClr clrSpc="rgb" dir="cw">
                                      <p:cBhvr>
                                        <p:cTn id="22" dur="250" autoRev="1" fill="remove"/>
                                        <p:tgtEl>
                                          <p:spTgt spid="75"/>
                                        </p:tgtEl>
                                        <p:attrNameLst>
                                          <p:attrName>fillcolor</p:attrName>
                                        </p:attrNameLst>
                                      </p:cBhvr>
                                      <p:to>
                                        <a:schemeClr val="bg1"/>
                                      </p:to>
                                    </p:animClr>
                                    <p:set>
                                      <p:cBhvr>
                                        <p:cTn id="23" dur="250" autoRev="1" fill="remove"/>
                                        <p:tgtEl>
                                          <p:spTgt spid="75"/>
                                        </p:tgtEl>
                                        <p:attrNameLst>
                                          <p:attrName>fill.type</p:attrName>
                                        </p:attrNameLst>
                                      </p:cBhvr>
                                      <p:to>
                                        <p:strVal val="solid"/>
                                      </p:to>
                                    </p:set>
                                    <p:set>
                                      <p:cBhvr>
                                        <p:cTn id="24" dur="250" autoRev="1" fill="remove"/>
                                        <p:tgtEl>
                                          <p:spTgt spid="75"/>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AE54AE1-6496-4A63-8FEB-FC1494F93948}"/>
              </a:ext>
            </a:extLst>
          </p:cNvPr>
          <p:cNvSpPr/>
          <p:nvPr/>
        </p:nvSpPr>
        <p:spPr bwMode="auto">
          <a:xfrm>
            <a:off x="746466" y="4116968"/>
            <a:ext cx="11093057" cy="2437175"/>
          </a:xfrm>
          <a:prstGeom prst="rect">
            <a:avLst/>
          </a:prstGeom>
          <a:solidFill>
            <a:schemeClr val="accent5">
              <a:lumMod val="60000"/>
              <a:lumOff val="40000"/>
            </a:schemeClr>
          </a:solidFill>
          <a:ln>
            <a:no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b="1" dirty="0">
                <a:solidFill>
                  <a:schemeClr val="tx1"/>
                </a:solidFill>
                <a:ea typeface="Segoe UI" pitchFamily="34" charset="0"/>
                <a:cs typeface="Segoe UI" pitchFamily="34" charset="0"/>
              </a:rPr>
              <a:t>Azure Machine Learning Workspace</a:t>
            </a:r>
          </a:p>
        </p:txBody>
      </p:sp>
      <p:sp>
        <p:nvSpPr>
          <p:cNvPr id="7" name="Title 1">
            <a:extLst>
              <a:ext uri="{FF2B5EF4-FFF2-40B4-BE49-F238E27FC236}">
                <a16:creationId xmlns:a16="http://schemas.microsoft.com/office/drawing/2014/main" id="{15DCC6CE-7907-418A-9CED-DEDF922F8ED2}"/>
              </a:ext>
            </a:extLst>
          </p:cNvPr>
          <p:cNvSpPr>
            <a:spLocks noGrp="1"/>
          </p:cNvSpPr>
          <p:nvPr>
            <p:ph type="title"/>
          </p:nvPr>
        </p:nvSpPr>
        <p:spPr>
          <a:xfrm>
            <a:off x="600059" y="466301"/>
            <a:ext cx="11239464" cy="565027"/>
          </a:xfrm>
        </p:spPr>
        <p:txBody>
          <a:bodyPr/>
          <a:lstStyle/>
          <a:p>
            <a:r>
              <a:rPr lang="en-US" dirty="0"/>
              <a:t>Compute options for </a:t>
            </a:r>
            <a:r>
              <a:rPr lang="en-US" dirty="0" err="1"/>
              <a:t>AutoML</a:t>
            </a:r>
            <a:endParaRPr lang="en-US" dirty="0"/>
          </a:p>
        </p:txBody>
      </p:sp>
      <p:sp>
        <p:nvSpPr>
          <p:cNvPr id="8" name="Rectangle 7">
            <a:extLst>
              <a:ext uri="{FF2B5EF4-FFF2-40B4-BE49-F238E27FC236}">
                <a16:creationId xmlns:a16="http://schemas.microsoft.com/office/drawing/2014/main" id="{4A199F5E-8242-4A85-B338-B3E2C4EB78D8}"/>
              </a:ext>
            </a:extLst>
          </p:cNvPr>
          <p:cNvSpPr/>
          <p:nvPr/>
        </p:nvSpPr>
        <p:spPr bwMode="auto">
          <a:xfrm>
            <a:off x="600059" y="1138473"/>
            <a:ext cx="11239463" cy="2685746"/>
          </a:xfrm>
          <a:prstGeom prst="rect">
            <a:avLst/>
          </a:prstGeom>
          <a:solidFill>
            <a:srgbClr val="0078D4">
              <a:alpha val="46000"/>
            </a:srgbClr>
          </a:solidFill>
          <a:ln>
            <a:no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b="1" dirty="0">
                <a:solidFill>
                  <a:schemeClr val="tx1"/>
                </a:solidFill>
                <a:ea typeface="Segoe UI" pitchFamily="34" charset="0"/>
                <a:cs typeface="Segoe UI" pitchFamily="34" charset="0"/>
              </a:rPr>
              <a:t>Synapse Workspace</a:t>
            </a:r>
          </a:p>
        </p:txBody>
      </p:sp>
      <p:sp>
        <p:nvSpPr>
          <p:cNvPr id="9" name="Rectangle 8">
            <a:extLst>
              <a:ext uri="{FF2B5EF4-FFF2-40B4-BE49-F238E27FC236}">
                <a16:creationId xmlns:a16="http://schemas.microsoft.com/office/drawing/2014/main" id="{E23F0471-892B-4209-83BA-6FD7E1761000}"/>
              </a:ext>
            </a:extLst>
          </p:cNvPr>
          <p:cNvSpPr/>
          <p:nvPr/>
        </p:nvSpPr>
        <p:spPr bwMode="auto">
          <a:xfrm>
            <a:off x="823491" y="1585644"/>
            <a:ext cx="4308179" cy="2070899"/>
          </a:xfrm>
          <a:prstGeom prst="rect">
            <a:avLst/>
          </a:prstGeom>
          <a:solidFill>
            <a:srgbClr val="C2A3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dirty="0">
                <a:solidFill>
                  <a:schemeClr val="tx1"/>
                </a:solidFill>
                <a:ea typeface="Segoe UI" pitchFamily="34" charset="0"/>
                <a:cs typeface="Segoe UI" pitchFamily="34" charset="0"/>
              </a:rPr>
              <a:t>Spark Notebook</a:t>
            </a:r>
          </a:p>
        </p:txBody>
      </p:sp>
      <p:sp>
        <p:nvSpPr>
          <p:cNvPr id="10" name="Rectangle: Rounded Corners 9">
            <a:extLst>
              <a:ext uri="{FF2B5EF4-FFF2-40B4-BE49-F238E27FC236}">
                <a16:creationId xmlns:a16="http://schemas.microsoft.com/office/drawing/2014/main" id="{D425456A-3FCD-40DD-AE27-93C946B72795}"/>
              </a:ext>
            </a:extLst>
          </p:cNvPr>
          <p:cNvSpPr/>
          <p:nvPr/>
        </p:nvSpPr>
        <p:spPr bwMode="auto">
          <a:xfrm>
            <a:off x="7694209" y="4182039"/>
            <a:ext cx="2286000" cy="718591"/>
          </a:xfrm>
          <a:prstGeom prst="roundRect">
            <a:avLst/>
          </a:prstGeom>
          <a:solidFill>
            <a:schemeClr val="accent5">
              <a:lumMod val="75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600" dirty="0" err="1">
                <a:solidFill>
                  <a:schemeClr val="tx1"/>
                </a:solidFill>
                <a:cs typeface="Segoe UI" pitchFamily="34" charset="0"/>
              </a:rPr>
              <a:t>DataStores</a:t>
            </a:r>
            <a:endParaRPr lang="en-US" sz="1600" dirty="0">
              <a:solidFill>
                <a:schemeClr val="tx1"/>
              </a:solidFill>
              <a:cs typeface="Segoe UI" pitchFamily="34" charset="0"/>
            </a:endParaRPr>
          </a:p>
        </p:txBody>
      </p:sp>
      <p:sp>
        <p:nvSpPr>
          <p:cNvPr id="12" name="Rectangle: Rounded Corners 11">
            <a:extLst>
              <a:ext uri="{FF2B5EF4-FFF2-40B4-BE49-F238E27FC236}">
                <a16:creationId xmlns:a16="http://schemas.microsoft.com/office/drawing/2014/main" id="{4ED7771B-B2F4-479D-9BDD-370C36E1E057}"/>
              </a:ext>
            </a:extLst>
          </p:cNvPr>
          <p:cNvSpPr/>
          <p:nvPr/>
        </p:nvSpPr>
        <p:spPr bwMode="auto">
          <a:xfrm>
            <a:off x="7728214" y="5661972"/>
            <a:ext cx="2286000" cy="718591"/>
          </a:xfrm>
          <a:prstGeom prst="roundRect">
            <a:avLst/>
          </a:prstGeom>
          <a:solidFill>
            <a:schemeClr val="accent5">
              <a:lumMod val="75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600" dirty="0">
                <a:solidFill>
                  <a:schemeClr val="tx1"/>
                </a:solidFill>
                <a:cs typeface="Segoe UI" pitchFamily="34" charset="0"/>
              </a:rPr>
              <a:t>Model Registry</a:t>
            </a:r>
          </a:p>
        </p:txBody>
      </p:sp>
      <p:sp>
        <p:nvSpPr>
          <p:cNvPr id="13" name="Rectangle: Rounded Corners 12">
            <a:extLst>
              <a:ext uri="{FF2B5EF4-FFF2-40B4-BE49-F238E27FC236}">
                <a16:creationId xmlns:a16="http://schemas.microsoft.com/office/drawing/2014/main" id="{DCC44E34-2502-4B94-A54F-757D6BEEC191}"/>
              </a:ext>
            </a:extLst>
          </p:cNvPr>
          <p:cNvSpPr/>
          <p:nvPr/>
        </p:nvSpPr>
        <p:spPr bwMode="auto">
          <a:xfrm>
            <a:off x="1637358" y="4607752"/>
            <a:ext cx="1548648" cy="1753898"/>
          </a:xfrm>
          <a:prstGeom prst="roundRect">
            <a:avLst/>
          </a:prstGeom>
          <a:solidFill>
            <a:schemeClr val="accent5">
              <a:lumMod val="75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600" dirty="0">
                <a:solidFill>
                  <a:schemeClr val="tx1"/>
                </a:solidFill>
                <a:cs typeface="Segoe UI" pitchFamily="34" charset="0"/>
              </a:rPr>
              <a:t>Remote Compute (Azure ML)</a:t>
            </a:r>
          </a:p>
        </p:txBody>
      </p:sp>
      <p:pic>
        <p:nvPicPr>
          <p:cNvPr id="16" name="Graphic 15">
            <a:extLst>
              <a:ext uri="{FF2B5EF4-FFF2-40B4-BE49-F238E27FC236}">
                <a16:creationId xmlns:a16="http://schemas.microsoft.com/office/drawing/2014/main" id="{EAA54459-7FBB-4757-8154-CFE587980D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1225074" y="3195292"/>
            <a:ext cx="476183" cy="476183"/>
          </a:xfrm>
          <a:prstGeom prst="rect">
            <a:avLst/>
          </a:prstGeom>
        </p:spPr>
      </p:pic>
      <p:grpSp>
        <p:nvGrpSpPr>
          <p:cNvPr id="17" name="Group 16">
            <a:extLst>
              <a:ext uri="{FF2B5EF4-FFF2-40B4-BE49-F238E27FC236}">
                <a16:creationId xmlns:a16="http://schemas.microsoft.com/office/drawing/2014/main" id="{FF3F5AE7-45A0-4E2E-A995-0732139616FD}"/>
              </a:ext>
            </a:extLst>
          </p:cNvPr>
          <p:cNvGrpSpPr/>
          <p:nvPr/>
        </p:nvGrpSpPr>
        <p:grpSpPr>
          <a:xfrm>
            <a:off x="6566670" y="641369"/>
            <a:ext cx="4465825" cy="3579409"/>
            <a:chOff x="7724853" y="807722"/>
            <a:chExt cx="2583242" cy="2583242"/>
          </a:xfrm>
        </p:grpSpPr>
        <p:pic>
          <p:nvPicPr>
            <p:cNvPr id="18" name="Graphic 17">
              <a:extLst>
                <a:ext uri="{FF2B5EF4-FFF2-40B4-BE49-F238E27FC236}">
                  <a16:creationId xmlns:a16="http://schemas.microsoft.com/office/drawing/2014/main" id="{BCF615F5-CBD4-48CC-92A8-471AFA677D3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724853" y="807722"/>
              <a:ext cx="2583242" cy="2583242"/>
            </a:xfrm>
            <a:prstGeom prst="rect">
              <a:avLst/>
            </a:prstGeom>
          </p:spPr>
        </p:pic>
        <p:sp>
          <p:nvSpPr>
            <p:cNvPr id="19" name="TextBox 18">
              <a:extLst>
                <a:ext uri="{FF2B5EF4-FFF2-40B4-BE49-F238E27FC236}">
                  <a16:creationId xmlns:a16="http://schemas.microsoft.com/office/drawing/2014/main" id="{969571E8-01CD-46DE-A05D-04D19CCA4024}"/>
                </a:ext>
              </a:extLst>
            </p:cNvPr>
            <p:cNvSpPr txBox="1"/>
            <p:nvPr/>
          </p:nvSpPr>
          <p:spPr>
            <a:xfrm>
              <a:off x="8431008" y="1828697"/>
              <a:ext cx="1253801" cy="235144"/>
            </a:xfrm>
            <a:prstGeom prst="rect">
              <a:avLst/>
            </a:prstGeom>
            <a:noFill/>
          </p:spPr>
          <p:txBody>
            <a:bodyPr wrap="square" lIns="0" tIns="0" rIns="0" bIns="0" rtlCol="0" anchor="ctr">
              <a:spAutoFit/>
            </a:bodyPr>
            <a:lstStyle/>
            <a:p>
              <a:pPr algn="ctr"/>
              <a:r>
                <a:rPr lang="en-US" sz="2000" dirty="0">
                  <a:solidFill>
                    <a:schemeClr val="bg1"/>
                  </a:solidFill>
                </a:rPr>
                <a:t>Spark Pool</a:t>
              </a:r>
            </a:p>
          </p:txBody>
        </p:sp>
      </p:grpSp>
      <p:cxnSp>
        <p:nvCxnSpPr>
          <p:cNvPr id="20" name="Straight Arrow Connector 19">
            <a:extLst>
              <a:ext uri="{FF2B5EF4-FFF2-40B4-BE49-F238E27FC236}">
                <a16:creationId xmlns:a16="http://schemas.microsoft.com/office/drawing/2014/main" id="{CC5DC99B-4678-47E7-840C-1733EDB44A92}"/>
              </a:ext>
            </a:extLst>
          </p:cNvPr>
          <p:cNvCxnSpPr>
            <a:cxnSpLocks/>
            <a:stCxn id="31" idx="2"/>
            <a:endCxn id="13" idx="0"/>
          </p:cNvCxnSpPr>
          <p:nvPr/>
        </p:nvCxnSpPr>
        <p:spPr>
          <a:xfrm flipH="1">
            <a:off x="2411682" y="3089520"/>
            <a:ext cx="701844" cy="1518232"/>
          </a:xfrm>
          <a:prstGeom prst="straightConnector1">
            <a:avLst/>
          </a:prstGeom>
          <a:ln w="47625" cmpd="sng">
            <a:solidFill>
              <a:schemeClr val="tx1">
                <a:lumMod val="25000"/>
                <a:lumOff val="75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7C8689B1-FB66-499D-8AD8-33FAA29C3D72}"/>
              </a:ext>
            </a:extLst>
          </p:cNvPr>
          <p:cNvPicPr>
            <a:picLocks noChangeAspect="1"/>
          </p:cNvPicPr>
          <p:nvPr/>
        </p:nvPicPr>
        <p:blipFill>
          <a:blip r:embed="rId7">
            <a:duotone>
              <a:prstClr val="black"/>
              <a:schemeClr val="accent1">
                <a:tint val="45000"/>
                <a:satMod val="400000"/>
              </a:schemeClr>
            </a:duotone>
          </a:blip>
          <a:stretch>
            <a:fillRect/>
          </a:stretch>
        </p:blipFill>
        <p:spPr>
          <a:xfrm>
            <a:off x="4494243" y="1614328"/>
            <a:ext cx="634588" cy="634588"/>
          </a:xfrm>
          <a:prstGeom prst="rect">
            <a:avLst/>
          </a:prstGeom>
        </p:spPr>
      </p:pic>
      <p:cxnSp>
        <p:nvCxnSpPr>
          <p:cNvPr id="25" name="Straight Arrow Connector 24">
            <a:extLst>
              <a:ext uri="{FF2B5EF4-FFF2-40B4-BE49-F238E27FC236}">
                <a16:creationId xmlns:a16="http://schemas.microsoft.com/office/drawing/2014/main" id="{97FC70A4-AA21-44FE-8839-B9C27481DB68}"/>
              </a:ext>
            </a:extLst>
          </p:cNvPr>
          <p:cNvCxnSpPr>
            <a:cxnSpLocks/>
            <a:stCxn id="31" idx="3"/>
            <a:endCxn id="33" idx="1"/>
          </p:cNvCxnSpPr>
          <p:nvPr/>
        </p:nvCxnSpPr>
        <p:spPr>
          <a:xfrm>
            <a:off x="4494243" y="2669218"/>
            <a:ext cx="3653903" cy="71048"/>
          </a:xfrm>
          <a:prstGeom prst="straightConnector1">
            <a:avLst/>
          </a:prstGeom>
          <a:ln w="47625" cmpd="sng">
            <a:solidFill>
              <a:schemeClr val="tx1">
                <a:lumMod val="25000"/>
                <a:lumOff val="75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26" name="Graphic 25">
            <a:extLst>
              <a:ext uri="{FF2B5EF4-FFF2-40B4-BE49-F238E27FC236}">
                <a16:creationId xmlns:a16="http://schemas.microsoft.com/office/drawing/2014/main" id="{21757E93-3453-40A2-896E-3BBACD4E204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1233375" y="5904313"/>
            <a:ext cx="442298" cy="476250"/>
          </a:xfrm>
          <a:prstGeom prst="rect">
            <a:avLst/>
          </a:prstGeom>
        </p:spPr>
      </p:pic>
      <p:sp>
        <p:nvSpPr>
          <p:cNvPr id="31" name="Rectangle: Rounded Corners 30">
            <a:extLst>
              <a:ext uri="{FF2B5EF4-FFF2-40B4-BE49-F238E27FC236}">
                <a16:creationId xmlns:a16="http://schemas.microsoft.com/office/drawing/2014/main" id="{1E6FE188-8411-4960-8044-8BD254B33012}"/>
              </a:ext>
            </a:extLst>
          </p:cNvPr>
          <p:cNvSpPr/>
          <p:nvPr/>
        </p:nvSpPr>
        <p:spPr bwMode="auto">
          <a:xfrm>
            <a:off x="1732808" y="2248916"/>
            <a:ext cx="2761435" cy="840604"/>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err="1">
                <a:gradFill>
                  <a:gsLst>
                    <a:gs pos="0">
                      <a:srgbClr val="FFFFFF"/>
                    </a:gs>
                    <a:gs pos="100000">
                      <a:srgbClr val="FFFFFF"/>
                    </a:gs>
                  </a:gsLst>
                  <a:lin ang="5400000" scaled="0"/>
                </a:gradFill>
                <a:ea typeface="Segoe UI" pitchFamily="34" charset="0"/>
                <a:cs typeface="Segoe UI" pitchFamily="34" charset="0"/>
              </a:rPr>
              <a:t>AutoML</a:t>
            </a:r>
            <a:r>
              <a:rPr lang="en-US" sz="2000" dirty="0">
                <a:gradFill>
                  <a:gsLst>
                    <a:gs pos="0">
                      <a:srgbClr val="FFFFFF"/>
                    </a:gs>
                    <a:gs pos="100000">
                      <a:srgbClr val="FFFFFF"/>
                    </a:gs>
                  </a:gsLst>
                  <a:lin ang="5400000" scaled="0"/>
                </a:gradFill>
                <a:ea typeface="Segoe UI" pitchFamily="34" charset="0"/>
                <a:cs typeface="Segoe UI" pitchFamily="34" charset="0"/>
              </a:rPr>
              <a:t> Integration</a:t>
            </a:r>
          </a:p>
        </p:txBody>
      </p:sp>
      <p:sp>
        <p:nvSpPr>
          <p:cNvPr id="33" name="Rectangle: Rounded Corners 32">
            <a:extLst>
              <a:ext uri="{FF2B5EF4-FFF2-40B4-BE49-F238E27FC236}">
                <a16:creationId xmlns:a16="http://schemas.microsoft.com/office/drawing/2014/main" id="{B648BC5B-3A62-4169-973B-26648BBDA4C2}"/>
              </a:ext>
            </a:extLst>
          </p:cNvPr>
          <p:cNvSpPr/>
          <p:nvPr/>
        </p:nvSpPr>
        <p:spPr bwMode="auto">
          <a:xfrm>
            <a:off x="8148146" y="2410222"/>
            <a:ext cx="1358617" cy="660088"/>
          </a:xfrm>
          <a:prstGeom prst="roundRect">
            <a:avLst/>
          </a:prstGeom>
          <a:solidFill>
            <a:schemeClr val="accent4">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1200" dirty="0">
                <a:solidFill>
                  <a:schemeClr val="tx1"/>
                </a:solidFill>
                <a:cs typeface="Segoe UI" pitchFamily="34" charset="0"/>
              </a:rPr>
              <a:t>Local compute</a:t>
            </a:r>
          </a:p>
        </p:txBody>
      </p:sp>
      <p:sp>
        <p:nvSpPr>
          <p:cNvPr id="37" name="Rectangle: Rounded Corners 36">
            <a:extLst>
              <a:ext uri="{FF2B5EF4-FFF2-40B4-BE49-F238E27FC236}">
                <a16:creationId xmlns:a16="http://schemas.microsoft.com/office/drawing/2014/main" id="{E62161BC-A5FD-4A73-8E05-08D939B00FD0}"/>
              </a:ext>
            </a:extLst>
          </p:cNvPr>
          <p:cNvSpPr/>
          <p:nvPr/>
        </p:nvSpPr>
        <p:spPr bwMode="auto">
          <a:xfrm>
            <a:off x="7728214" y="4918906"/>
            <a:ext cx="2286000" cy="718591"/>
          </a:xfrm>
          <a:prstGeom prst="roundRect">
            <a:avLst/>
          </a:prstGeom>
          <a:solidFill>
            <a:schemeClr val="accent5">
              <a:lumMod val="75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600" dirty="0">
                <a:solidFill>
                  <a:schemeClr val="tx1"/>
                </a:solidFill>
                <a:cs typeface="Segoe UI" pitchFamily="34" charset="0"/>
              </a:rPr>
              <a:t>Datasets</a:t>
            </a:r>
          </a:p>
        </p:txBody>
      </p:sp>
      <p:cxnSp>
        <p:nvCxnSpPr>
          <p:cNvPr id="40" name="Straight Arrow Connector 39">
            <a:extLst>
              <a:ext uri="{FF2B5EF4-FFF2-40B4-BE49-F238E27FC236}">
                <a16:creationId xmlns:a16="http://schemas.microsoft.com/office/drawing/2014/main" id="{A6C6F166-88A6-4836-81F9-55AA3AB06310}"/>
              </a:ext>
            </a:extLst>
          </p:cNvPr>
          <p:cNvCxnSpPr>
            <a:cxnSpLocks/>
            <a:stCxn id="31" idx="2"/>
          </p:cNvCxnSpPr>
          <p:nvPr/>
        </p:nvCxnSpPr>
        <p:spPr>
          <a:xfrm>
            <a:off x="3113526" y="3089520"/>
            <a:ext cx="4775215" cy="2934653"/>
          </a:xfrm>
          <a:prstGeom prst="straightConnector1">
            <a:avLst/>
          </a:prstGeom>
          <a:ln w="47625" cmpd="sng">
            <a:solidFill>
              <a:schemeClr val="tx1">
                <a:lumMod val="25000"/>
                <a:lumOff val="75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19F32D2-F1A0-437D-ABC1-50DE397F2855}"/>
              </a:ext>
            </a:extLst>
          </p:cNvPr>
          <p:cNvCxnSpPr>
            <a:cxnSpLocks/>
            <a:stCxn id="31" idx="2"/>
            <a:endCxn id="37" idx="1"/>
          </p:cNvCxnSpPr>
          <p:nvPr/>
        </p:nvCxnSpPr>
        <p:spPr>
          <a:xfrm>
            <a:off x="3113526" y="3089520"/>
            <a:ext cx="4614688" cy="2188682"/>
          </a:xfrm>
          <a:prstGeom prst="straightConnector1">
            <a:avLst/>
          </a:prstGeom>
          <a:ln w="47625" cmpd="sng">
            <a:solidFill>
              <a:schemeClr val="tx1">
                <a:lumMod val="25000"/>
                <a:lumOff val="75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7EE7688E-560D-400C-B22B-37FE4CDFDE1A}"/>
              </a:ext>
            </a:extLst>
          </p:cNvPr>
          <p:cNvCxnSpPr>
            <a:cxnSpLocks/>
            <a:stCxn id="31" idx="2"/>
            <a:endCxn id="10" idx="1"/>
          </p:cNvCxnSpPr>
          <p:nvPr/>
        </p:nvCxnSpPr>
        <p:spPr>
          <a:xfrm>
            <a:off x="3113526" y="3089520"/>
            <a:ext cx="4580683" cy="1451815"/>
          </a:xfrm>
          <a:prstGeom prst="straightConnector1">
            <a:avLst/>
          </a:prstGeom>
          <a:ln w="47625" cmpd="sng">
            <a:solidFill>
              <a:schemeClr val="tx1">
                <a:lumMod val="25000"/>
                <a:lumOff val="75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15992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7" presetClass="emph" presetSubtype="0" fill="remove" grpId="0" nodeType="withEffect">
                                  <p:stCondLst>
                                    <p:cond delay="0"/>
                                  </p:stCondLst>
                                  <p:childTnLst>
                                    <p:animClr clrSpc="rgb" dir="cw">
                                      <p:cBhvr override="childStyle">
                                        <p:cTn id="6" dur="250" autoRev="1" fill="remove"/>
                                        <p:tgtEl>
                                          <p:spTgt spid="10"/>
                                        </p:tgtEl>
                                        <p:attrNameLst>
                                          <p:attrName>style.color</p:attrName>
                                        </p:attrNameLst>
                                      </p:cBhvr>
                                      <p:to>
                                        <a:schemeClr val="bg1"/>
                                      </p:to>
                                    </p:animClr>
                                    <p:animClr clrSpc="rgb" dir="cw">
                                      <p:cBhvr>
                                        <p:cTn id="7" dur="250" autoRev="1" fill="remove"/>
                                        <p:tgtEl>
                                          <p:spTgt spid="10"/>
                                        </p:tgtEl>
                                        <p:attrNameLst>
                                          <p:attrName>fillcolor</p:attrName>
                                        </p:attrNameLst>
                                      </p:cBhvr>
                                      <p:to>
                                        <a:schemeClr val="bg1"/>
                                      </p:to>
                                    </p:animClr>
                                    <p:set>
                                      <p:cBhvr>
                                        <p:cTn id="8" dur="250" autoRev="1" fill="remove"/>
                                        <p:tgtEl>
                                          <p:spTgt spid="10"/>
                                        </p:tgtEl>
                                        <p:attrNameLst>
                                          <p:attrName>fill.type</p:attrName>
                                        </p:attrNameLst>
                                      </p:cBhvr>
                                      <p:to>
                                        <p:strVal val="solid"/>
                                      </p:to>
                                    </p:set>
                                    <p:set>
                                      <p:cBhvr>
                                        <p:cTn id="9" dur="250" autoRev="1" fill="remove"/>
                                        <p:tgtEl>
                                          <p:spTgt spid="10"/>
                                        </p:tgtEl>
                                        <p:attrNameLst>
                                          <p:attrName>fill.on</p:attrName>
                                        </p:attrNameLst>
                                      </p:cBhvr>
                                      <p:to>
                                        <p:strVal val="true"/>
                                      </p:to>
                                    </p:set>
                                  </p:childTnLst>
                                </p:cTn>
                              </p:par>
                              <p:par>
                                <p:cTn id="10" presetID="27" presetClass="emph" presetSubtype="0" fill="remove" grpId="0" nodeType="withEffect">
                                  <p:stCondLst>
                                    <p:cond delay="0"/>
                                  </p:stCondLst>
                                  <p:childTnLst>
                                    <p:animClr clrSpc="rgb" dir="cw">
                                      <p:cBhvr override="childStyle">
                                        <p:cTn id="11" dur="250" autoRev="1" fill="remove"/>
                                        <p:tgtEl>
                                          <p:spTgt spid="13"/>
                                        </p:tgtEl>
                                        <p:attrNameLst>
                                          <p:attrName>style.color</p:attrName>
                                        </p:attrNameLst>
                                      </p:cBhvr>
                                      <p:to>
                                        <a:schemeClr val="bg1"/>
                                      </p:to>
                                    </p:animClr>
                                    <p:animClr clrSpc="rgb" dir="cw">
                                      <p:cBhvr>
                                        <p:cTn id="12" dur="250" autoRev="1" fill="remove"/>
                                        <p:tgtEl>
                                          <p:spTgt spid="13"/>
                                        </p:tgtEl>
                                        <p:attrNameLst>
                                          <p:attrName>fillcolor</p:attrName>
                                        </p:attrNameLst>
                                      </p:cBhvr>
                                      <p:to>
                                        <a:schemeClr val="bg1"/>
                                      </p:to>
                                    </p:animClr>
                                    <p:set>
                                      <p:cBhvr>
                                        <p:cTn id="13" dur="250" autoRev="1" fill="remove"/>
                                        <p:tgtEl>
                                          <p:spTgt spid="13"/>
                                        </p:tgtEl>
                                        <p:attrNameLst>
                                          <p:attrName>fill.type</p:attrName>
                                        </p:attrNameLst>
                                      </p:cBhvr>
                                      <p:to>
                                        <p:strVal val="solid"/>
                                      </p:to>
                                    </p:set>
                                    <p:set>
                                      <p:cBhvr>
                                        <p:cTn id="14" dur="250" autoRev="1" fill="remove"/>
                                        <p:tgtEl>
                                          <p:spTgt spid="13"/>
                                        </p:tgtEl>
                                        <p:attrNameLst>
                                          <p:attrName>fill.on</p:attrName>
                                        </p:attrNameLst>
                                      </p:cBhvr>
                                      <p:to>
                                        <p:strVal val="true"/>
                                      </p:to>
                                    </p:set>
                                  </p:childTnLst>
                                </p:cTn>
                              </p:par>
                              <p:par>
                                <p:cTn id="15" presetID="27" presetClass="emph" presetSubtype="0" fill="remove" nodeType="withEffect">
                                  <p:stCondLst>
                                    <p:cond delay="0"/>
                                  </p:stCondLst>
                                  <p:childTnLst>
                                    <p:animClr clrSpc="rgb" dir="cw">
                                      <p:cBhvr override="childStyle">
                                        <p:cTn id="16" dur="250" autoRev="1" fill="remove"/>
                                        <p:tgtEl>
                                          <p:spTgt spid="20"/>
                                        </p:tgtEl>
                                        <p:attrNameLst>
                                          <p:attrName>style.color</p:attrName>
                                        </p:attrNameLst>
                                      </p:cBhvr>
                                      <p:to>
                                        <a:schemeClr val="bg1"/>
                                      </p:to>
                                    </p:animClr>
                                    <p:animClr clrSpc="rgb" dir="cw">
                                      <p:cBhvr>
                                        <p:cTn id="17" dur="250" autoRev="1" fill="remove"/>
                                        <p:tgtEl>
                                          <p:spTgt spid="20"/>
                                        </p:tgtEl>
                                        <p:attrNameLst>
                                          <p:attrName>fillcolor</p:attrName>
                                        </p:attrNameLst>
                                      </p:cBhvr>
                                      <p:to>
                                        <a:schemeClr val="bg1"/>
                                      </p:to>
                                    </p:animClr>
                                    <p:set>
                                      <p:cBhvr>
                                        <p:cTn id="18" dur="250" autoRev="1" fill="remove"/>
                                        <p:tgtEl>
                                          <p:spTgt spid="20"/>
                                        </p:tgtEl>
                                        <p:attrNameLst>
                                          <p:attrName>fill.type</p:attrName>
                                        </p:attrNameLst>
                                      </p:cBhvr>
                                      <p:to>
                                        <p:strVal val="solid"/>
                                      </p:to>
                                    </p:set>
                                    <p:set>
                                      <p:cBhvr>
                                        <p:cTn id="19" dur="250" autoRev="1" fill="remove"/>
                                        <p:tgtEl>
                                          <p:spTgt spid="20"/>
                                        </p:tgtEl>
                                        <p:attrNameLst>
                                          <p:attrName>fill.on</p:attrName>
                                        </p:attrNameLst>
                                      </p:cBhvr>
                                      <p:to>
                                        <p:strVal val="true"/>
                                      </p:to>
                                    </p:set>
                                  </p:childTnLst>
                                </p:cTn>
                              </p:par>
                              <p:par>
                                <p:cTn id="20" presetID="27" presetClass="emph" presetSubtype="0" fill="remove" grpId="0" nodeType="withEffect">
                                  <p:stCondLst>
                                    <p:cond delay="0"/>
                                  </p:stCondLst>
                                  <p:childTnLst>
                                    <p:animClr clrSpc="rgb" dir="cw">
                                      <p:cBhvr override="childStyle">
                                        <p:cTn id="21" dur="250" autoRev="1" fill="remove"/>
                                        <p:tgtEl>
                                          <p:spTgt spid="37"/>
                                        </p:tgtEl>
                                        <p:attrNameLst>
                                          <p:attrName>style.color</p:attrName>
                                        </p:attrNameLst>
                                      </p:cBhvr>
                                      <p:to>
                                        <a:schemeClr val="bg1"/>
                                      </p:to>
                                    </p:animClr>
                                    <p:animClr clrSpc="rgb" dir="cw">
                                      <p:cBhvr>
                                        <p:cTn id="22" dur="250" autoRev="1" fill="remove"/>
                                        <p:tgtEl>
                                          <p:spTgt spid="37"/>
                                        </p:tgtEl>
                                        <p:attrNameLst>
                                          <p:attrName>fillcolor</p:attrName>
                                        </p:attrNameLst>
                                      </p:cBhvr>
                                      <p:to>
                                        <a:schemeClr val="bg1"/>
                                      </p:to>
                                    </p:animClr>
                                    <p:set>
                                      <p:cBhvr>
                                        <p:cTn id="23" dur="250" autoRev="1" fill="remove"/>
                                        <p:tgtEl>
                                          <p:spTgt spid="37"/>
                                        </p:tgtEl>
                                        <p:attrNameLst>
                                          <p:attrName>fill.type</p:attrName>
                                        </p:attrNameLst>
                                      </p:cBhvr>
                                      <p:to>
                                        <p:strVal val="solid"/>
                                      </p:to>
                                    </p:set>
                                    <p:set>
                                      <p:cBhvr>
                                        <p:cTn id="24" dur="250" autoRev="1" fill="remove"/>
                                        <p:tgtEl>
                                          <p:spTgt spid="37"/>
                                        </p:tgtEl>
                                        <p:attrNameLst>
                                          <p:attrName>fill.on</p:attrName>
                                        </p:attrNameLst>
                                      </p:cBhvr>
                                      <p:to>
                                        <p:strVal val="true"/>
                                      </p:to>
                                    </p:set>
                                  </p:childTnLst>
                                </p:cTn>
                              </p:par>
                              <p:par>
                                <p:cTn id="25" presetID="27" presetClass="emph" presetSubtype="0" fill="remove" nodeType="withEffect">
                                  <p:stCondLst>
                                    <p:cond delay="0"/>
                                  </p:stCondLst>
                                  <p:childTnLst>
                                    <p:animClr clrSpc="rgb" dir="cw">
                                      <p:cBhvr override="childStyle">
                                        <p:cTn id="26" dur="250" autoRev="1" fill="remove"/>
                                        <p:tgtEl>
                                          <p:spTgt spid="40"/>
                                        </p:tgtEl>
                                        <p:attrNameLst>
                                          <p:attrName>style.color</p:attrName>
                                        </p:attrNameLst>
                                      </p:cBhvr>
                                      <p:to>
                                        <a:schemeClr val="bg1"/>
                                      </p:to>
                                    </p:animClr>
                                    <p:animClr clrSpc="rgb" dir="cw">
                                      <p:cBhvr>
                                        <p:cTn id="27" dur="250" autoRev="1" fill="remove"/>
                                        <p:tgtEl>
                                          <p:spTgt spid="40"/>
                                        </p:tgtEl>
                                        <p:attrNameLst>
                                          <p:attrName>fillcolor</p:attrName>
                                        </p:attrNameLst>
                                      </p:cBhvr>
                                      <p:to>
                                        <a:schemeClr val="bg1"/>
                                      </p:to>
                                    </p:animClr>
                                    <p:set>
                                      <p:cBhvr>
                                        <p:cTn id="28" dur="250" autoRev="1" fill="remove"/>
                                        <p:tgtEl>
                                          <p:spTgt spid="40"/>
                                        </p:tgtEl>
                                        <p:attrNameLst>
                                          <p:attrName>fill.type</p:attrName>
                                        </p:attrNameLst>
                                      </p:cBhvr>
                                      <p:to>
                                        <p:strVal val="solid"/>
                                      </p:to>
                                    </p:set>
                                    <p:set>
                                      <p:cBhvr>
                                        <p:cTn id="29" dur="250" autoRev="1" fill="remove"/>
                                        <p:tgtEl>
                                          <p:spTgt spid="40"/>
                                        </p:tgtEl>
                                        <p:attrNameLst>
                                          <p:attrName>fill.on</p:attrName>
                                        </p:attrNameLst>
                                      </p:cBhvr>
                                      <p:to>
                                        <p:strVal val="true"/>
                                      </p:to>
                                    </p:set>
                                  </p:childTnLst>
                                </p:cTn>
                              </p:par>
                              <p:par>
                                <p:cTn id="30" presetID="27" presetClass="emph" presetSubtype="0" fill="remove" nodeType="withEffect">
                                  <p:stCondLst>
                                    <p:cond delay="0"/>
                                  </p:stCondLst>
                                  <p:childTnLst>
                                    <p:animClr clrSpc="rgb" dir="cw">
                                      <p:cBhvr override="childStyle">
                                        <p:cTn id="31" dur="250" autoRev="1" fill="remove"/>
                                        <p:tgtEl>
                                          <p:spTgt spid="41"/>
                                        </p:tgtEl>
                                        <p:attrNameLst>
                                          <p:attrName>style.color</p:attrName>
                                        </p:attrNameLst>
                                      </p:cBhvr>
                                      <p:to>
                                        <a:schemeClr val="bg1"/>
                                      </p:to>
                                    </p:animClr>
                                    <p:animClr clrSpc="rgb" dir="cw">
                                      <p:cBhvr>
                                        <p:cTn id="32" dur="250" autoRev="1" fill="remove"/>
                                        <p:tgtEl>
                                          <p:spTgt spid="41"/>
                                        </p:tgtEl>
                                        <p:attrNameLst>
                                          <p:attrName>fillcolor</p:attrName>
                                        </p:attrNameLst>
                                      </p:cBhvr>
                                      <p:to>
                                        <a:schemeClr val="bg1"/>
                                      </p:to>
                                    </p:animClr>
                                    <p:set>
                                      <p:cBhvr>
                                        <p:cTn id="33" dur="250" autoRev="1" fill="remove"/>
                                        <p:tgtEl>
                                          <p:spTgt spid="41"/>
                                        </p:tgtEl>
                                        <p:attrNameLst>
                                          <p:attrName>fill.type</p:attrName>
                                        </p:attrNameLst>
                                      </p:cBhvr>
                                      <p:to>
                                        <p:strVal val="solid"/>
                                      </p:to>
                                    </p:set>
                                    <p:set>
                                      <p:cBhvr>
                                        <p:cTn id="34" dur="250" autoRev="1" fill="remove"/>
                                        <p:tgtEl>
                                          <p:spTgt spid="41"/>
                                        </p:tgtEl>
                                        <p:attrNameLst>
                                          <p:attrName>fill.on</p:attrName>
                                        </p:attrNameLst>
                                      </p:cBhvr>
                                      <p:to>
                                        <p:strVal val="true"/>
                                      </p:to>
                                    </p:set>
                                  </p:childTnLst>
                                </p:cTn>
                              </p:par>
                              <p:par>
                                <p:cTn id="35" presetID="27" presetClass="emph" presetSubtype="0" fill="remove" nodeType="withEffect">
                                  <p:stCondLst>
                                    <p:cond delay="0"/>
                                  </p:stCondLst>
                                  <p:childTnLst>
                                    <p:animClr clrSpc="rgb" dir="cw">
                                      <p:cBhvr override="childStyle">
                                        <p:cTn id="36" dur="250" autoRev="1" fill="remove"/>
                                        <p:tgtEl>
                                          <p:spTgt spid="42"/>
                                        </p:tgtEl>
                                        <p:attrNameLst>
                                          <p:attrName>style.color</p:attrName>
                                        </p:attrNameLst>
                                      </p:cBhvr>
                                      <p:to>
                                        <a:schemeClr val="bg1"/>
                                      </p:to>
                                    </p:animClr>
                                    <p:animClr clrSpc="rgb" dir="cw">
                                      <p:cBhvr>
                                        <p:cTn id="37" dur="250" autoRev="1" fill="remove"/>
                                        <p:tgtEl>
                                          <p:spTgt spid="42"/>
                                        </p:tgtEl>
                                        <p:attrNameLst>
                                          <p:attrName>fillcolor</p:attrName>
                                        </p:attrNameLst>
                                      </p:cBhvr>
                                      <p:to>
                                        <a:schemeClr val="bg1"/>
                                      </p:to>
                                    </p:animClr>
                                    <p:set>
                                      <p:cBhvr>
                                        <p:cTn id="38" dur="250" autoRev="1" fill="remove"/>
                                        <p:tgtEl>
                                          <p:spTgt spid="42"/>
                                        </p:tgtEl>
                                        <p:attrNameLst>
                                          <p:attrName>fill.type</p:attrName>
                                        </p:attrNameLst>
                                      </p:cBhvr>
                                      <p:to>
                                        <p:strVal val="solid"/>
                                      </p:to>
                                    </p:set>
                                    <p:set>
                                      <p:cBhvr>
                                        <p:cTn id="39" dur="250" autoRev="1" fill="remove"/>
                                        <p:tgtEl>
                                          <p:spTgt spid="42"/>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3" grpId="0" animBg="1"/>
      <p:bldP spid="3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886EC9-54A6-4E5E-BC02-F5A97CA22B36}"/>
              </a:ext>
            </a:extLst>
          </p:cNvPr>
          <p:cNvSpPr txBox="1"/>
          <p:nvPr/>
        </p:nvSpPr>
        <p:spPr>
          <a:xfrm>
            <a:off x="6669009" y="-769938"/>
            <a:ext cx="5767466" cy="572464"/>
          </a:xfrm>
          <a:prstGeom prst="rect">
            <a:avLst/>
          </a:prstGeom>
          <a:solidFill>
            <a:srgbClr val="FF0066"/>
          </a:solidFill>
        </p:spPr>
        <p:txBody>
          <a:bodyPr wrap="square" lIns="182880" tIns="146304" rIns="182880" bIns="146304" rtlCol="0">
            <a:spAutoFit/>
          </a:bodyPr>
          <a:lstStyle/>
          <a:p>
            <a:pPr>
              <a:lnSpc>
                <a:spcPct val="90000"/>
              </a:lnSpc>
              <a:spcAft>
                <a:spcPts val="600"/>
              </a:spcAft>
            </a:pPr>
            <a:r>
              <a:rPr lang="en-US" sz="2000" dirty="0">
                <a:solidFill>
                  <a:schemeClr val="bg1"/>
                </a:solidFill>
              </a:rPr>
              <a:t>Thank You slide</a:t>
            </a:r>
          </a:p>
        </p:txBody>
      </p:sp>
      <p:sp>
        <p:nvSpPr>
          <p:cNvPr id="3" name="Title 2">
            <a:extLst>
              <a:ext uri="{FF2B5EF4-FFF2-40B4-BE49-F238E27FC236}">
                <a16:creationId xmlns:a16="http://schemas.microsoft.com/office/drawing/2014/main" id="{581BBE84-9D13-41FD-AB94-48384D386832}"/>
              </a:ext>
            </a:extLst>
          </p:cNvPr>
          <p:cNvSpPr txBox="1">
            <a:spLocks/>
          </p:cNvSpPr>
          <p:nvPr/>
        </p:nvSpPr>
        <p:spPr>
          <a:xfrm>
            <a:off x="503237" y="3096243"/>
            <a:ext cx="9327356" cy="508524"/>
          </a:xfrm>
          <a:prstGeom prst="rect">
            <a:avLst/>
          </a:prstGeom>
        </p:spPr>
        <p:txBody>
          <a:bodyPr/>
          <a:lstStyle>
            <a:lvl1pPr algn="l" defTabSz="951304" rtl="0" eaLnBrk="1" latinLnBrk="0" hangingPunct="1">
              <a:lnSpc>
                <a:spcPct val="100000"/>
              </a:lnSpc>
              <a:spcBef>
                <a:spcPct val="0"/>
              </a:spcBef>
              <a:buNone/>
              <a:defRPr lang="en-US" sz="3672" b="0" kern="1200" cap="none" spc="-5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solidFill>
                  <a:schemeClr val="bg1"/>
                </a:solidFill>
              </a:rPr>
              <a:t>Thank you</a:t>
            </a:r>
          </a:p>
        </p:txBody>
      </p:sp>
    </p:spTree>
    <p:custDataLst>
      <p:tags r:id="rId1"/>
    </p:custDataLst>
    <p:extLst>
      <p:ext uri="{BB962C8B-B14F-4D97-AF65-F5344CB8AC3E}">
        <p14:creationId xmlns:p14="http://schemas.microsoft.com/office/powerpoint/2010/main" val="350511996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365397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8F7BAE8B-75C2-4502-AF73-76D60C32F77B}"/>
              </a:ext>
            </a:extLst>
          </p:cNvPr>
          <p:cNvGraphicFramePr>
            <a:graphicFrameLocks noGrp="1"/>
          </p:cNvGraphicFramePr>
          <p:nvPr>
            <p:extLst>
              <p:ext uri="{D42A27DB-BD31-4B8C-83A1-F6EECF244321}">
                <p14:modId xmlns:p14="http://schemas.microsoft.com/office/powerpoint/2010/main" val="1436154641"/>
              </p:ext>
            </p:extLst>
          </p:nvPr>
        </p:nvGraphicFramePr>
        <p:xfrm>
          <a:off x="189739" y="1111634"/>
          <a:ext cx="12056996" cy="4312840"/>
        </p:xfrm>
        <a:graphic>
          <a:graphicData uri="http://schemas.openxmlformats.org/drawingml/2006/table">
            <a:tbl>
              <a:tblPr bandRow="1">
                <a:tableStyleId>{5940675A-B579-460E-94D1-54222C63F5DA}</a:tableStyleId>
              </a:tblPr>
              <a:tblGrid>
                <a:gridCol w="2137446">
                  <a:extLst>
                    <a:ext uri="{9D8B030D-6E8A-4147-A177-3AD203B41FA5}">
                      <a16:colId xmlns:a16="http://schemas.microsoft.com/office/drawing/2014/main" val="3849074245"/>
                    </a:ext>
                  </a:extLst>
                </a:gridCol>
                <a:gridCol w="7269591">
                  <a:extLst>
                    <a:ext uri="{9D8B030D-6E8A-4147-A177-3AD203B41FA5}">
                      <a16:colId xmlns:a16="http://schemas.microsoft.com/office/drawing/2014/main" val="154658674"/>
                    </a:ext>
                  </a:extLst>
                </a:gridCol>
                <a:gridCol w="1411999">
                  <a:extLst>
                    <a:ext uri="{9D8B030D-6E8A-4147-A177-3AD203B41FA5}">
                      <a16:colId xmlns:a16="http://schemas.microsoft.com/office/drawing/2014/main" val="2796222852"/>
                    </a:ext>
                  </a:extLst>
                </a:gridCol>
                <a:gridCol w="1237960">
                  <a:extLst>
                    <a:ext uri="{9D8B030D-6E8A-4147-A177-3AD203B41FA5}">
                      <a16:colId xmlns:a16="http://schemas.microsoft.com/office/drawing/2014/main" val="251005626"/>
                    </a:ext>
                  </a:extLst>
                </a:gridCol>
              </a:tblGrid>
              <a:tr h="291051">
                <a:tc gridSpan="2">
                  <a:txBody>
                    <a:bodyPr/>
                    <a:lstStyle/>
                    <a:p>
                      <a:pPr algn="ctr"/>
                      <a:r>
                        <a:rPr lang="en-US" sz="1100" b="1"/>
                        <a:t>Session Flow and Detailed Agenda</a:t>
                      </a:r>
                    </a:p>
                  </a:txBody>
                  <a:tcPr marL="93260" marR="93260" marT="46630" marB="46630" anchor="ctr">
                    <a:solidFill>
                      <a:schemeClr val="bg1">
                        <a:lumMod val="85000"/>
                      </a:schemeClr>
                    </a:solidFill>
                  </a:tcPr>
                </a:tc>
                <a:tc hMerge="1">
                  <a:txBody>
                    <a:bodyPr/>
                    <a:lstStyle/>
                    <a:p>
                      <a:endParaRPr lang="en-US"/>
                    </a:p>
                  </a:txBody>
                  <a:tcPr/>
                </a:tc>
                <a:tc>
                  <a:txBody>
                    <a:bodyPr/>
                    <a:lstStyle/>
                    <a:p>
                      <a:pPr algn="ctr"/>
                      <a:r>
                        <a:rPr lang="en-US" sz="1100" b="1"/>
                        <a:t>Presenter/SME:</a:t>
                      </a:r>
                    </a:p>
                  </a:txBody>
                  <a:tcPr marL="93260" marR="93260" marT="46630" marB="46630" anchor="ctr">
                    <a:solidFill>
                      <a:srgbClr val="D9D9D9"/>
                    </a:solidFill>
                  </a:tcPr>
                </a:tc>
                <a:tc>
                  <a:txBody>
                    <a:bodyPr/>
                    <a:lstStyle/>
                    <a:p>
                      <a:pPr algn="ctr"/>
                      <a:r>
                        <a:rPr lang="en-US" sz="1100" b="1"/>
                        <a:t>Time</a:t>
                      </a:r>
                    </a:p>
                  </a:txBody>
                  <a:tcPr marL="93260" marR="93260" marT="46630" marB="46630" anchor="ctr">
                    <a:solidFill>
                      <a:srgbClr val="D9D9D9"/>
                    </a:solidFill>
                  </a:tcPr>
                </a:tc>
                <a:extLst>
                  <a:ext uri="{0D108BD9-81ED-4DB2-BD59-A6C34878D82A}">
                    <a16:rowId xmlns:a16="http://schemas.microsoft.com/office/drawing/2014/main" val="340815129"/>
                  </a:ext>
                </a:extLst>
              </a:tr>
              <a:tr h="275542">
                <a:tc>
                  <a:txBody>
                    <a:bodyPr/>
                    <a:lstStyle/>
                    <a:p>
                      <a:pPr algn="ctr"/>
                      <a:r>
                        <a:rPr lang="en-US" sz="1100" b="1"/>
                        <a:t>Prework</a:t>
                      </a:r>
                    </a:p>
                  </a:txBody>
                  <a:tcPr marL="93260" marR="93260" marT="46630" marB="46630" anchor="ctr">
                    <a:solidFill>
                      <a:schemeClr val="bg1">
                        <a:lumMod val="85000"/>
                      </a:schemeClr>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100"/>
                        <a:t>No attendee pre-work needed for this session</a:t>
                      </a:r>
                      <a:endParaRPr lang="en-US" sz="1100">
                        <a:latin typeface="Calibri" panose="020F0502020204030204" pitchFamily="34" charset="0"/>
                        <a:ea typeface="Calibri" panose="020F0502020204030204" pitchFamily="34" charset="0"/>
                      </a:endParaRPr>
                    </a:p>
                  </a:txBody>
                  <a:tcPr marL="93260" marR="93260" marT="46630" marB="46630"/>
                </a:tc>
                <a:tc>
                  <a:txBody>
                    <a:bodyPr/>
                    <a:lstStyle/>
                    <a:p>
                      <a:pPr lvl="0" algn="ctr">
                        <a:buNone/>
                      </a:pPr>
                      <a:r>
                        <a:rPr lang="en-US" sz="1100"/>
                        <a:t>N/A</a:t>
                      </a:r>
                    </a:p>
                  </a:txBody>
                  <a:tcPr marL="93260" marR="93260" marT="46630" marB="46630" anchor="ctr"/>
                </a:tc>
                <a:tc>
                  <a:txBody>
                    <a:bodyPr/>
                    <a:lstStyle/>
                    <a:p>
                      <a:pPr lvl="0" algn="ctr">
                        <a:buNone/>
                      </a:pPr>
                      <a:r>
                        <a:rPr lang="en-US" sz="1100"/>
                        <a:t>N/A</a:t>
                      </a:r>
                    </a:p>
                  </a:txBody>
                  <a:tcPr marL="93260" marR="93260" marT="46630" marB="46630" anchor="ctr"/>
                </a:tc>
                <a:extLst>
                  <a:ext uri="{0D108BD9-81ED-4DB2-BD59-A6C34878D82A}">
                    <a16:rowId xmlns:a16="http://schemas.microsoft.com/office/drawing/2014/main" val="2453045695"/>
                  </a:ext>
                </a:extLst>
              </a:tr>
              <a:tr h="264238">
                <a:tc>
                  <a:txBody>
                    <a:bodyPr/>
                    <a:lstStyle/>
                    <a:p>
                      <a:pPr algn="ctr"/>
                      <a:r>
                        <a:rPr lang="en-US" sz="1100" b="1"/>
                        <a:t>Session Introduction</a:t>
                      </a:r>
                    </a:p>
                  </a:txBody>
                  <a:tcPr marL="93260" marR="93260" marT="46630" marB="46630" anchor="ctr">
                    <a:solidFill>
                      <a:schemeClr val="bg1">
                        <a:lumMod val="85000"/>
                      </a:schemeClr>
                    </a:solidFill>
                  </a:tcPr>
                </a:tc>
                <a:tc>
                  <a:txBody>
                    <a:bodyPr/>
                    <a:lstStyle/>
                    <a:p>
                      <a:pPr marL="171450" indent="-171450">
                        <a:buFont typeface="Arial" panose="020B0604020202020204" pitchFamily="34" charset="0"/>
                        <a:buChar char="•"/>
                      </a:pPr>
                      <a:r>
                        <a:rPr lang="en-US" sz="1100" dirty="0"/>
                        <a:t>Set context for when this process takes place</a:t>
                      </a:r>
                    </a:p>
                  </a:txBody>
                  <a:tcPr marL="93260" marR="93260" marT="46630" marB="46630"/>
                </a:tc>
                <a:tc>
                  <a:txBody>
                    <a:bodyPr/>
                    <a:lstStyle/>
                    <a:p>
                      <a:pPr algn="ctr"/>
                      <a:r>
                        <a:rPr lang="en-US" sz="1100" dirty="0"/>
                        <a:t>&lt;presenter&gt;</a:t>
                      </a:r>
                    </a:p>
                  </a:txBody>
                  <a:tcPr marL="93260" marR="93260" marT="46630" marB="46630" anchor="ctr"/>
                </a:tc>
                <a:tc>
                  <a:txBody>
                    <a:bodyPr/>
                    <a:lstStyle/>
                    <a:p>
                      <a:pPr algn="ctr"/>
                      <a:r>
                        <a:rPr lang="en-US" sz="1100" dirty="0"/>
                        <a:t>3 mins</a:t>
                      </a:r>
                    </a:p>
                  </a:txBody>
                  <a:tcPr marL="93260" marR="93260" marT="46630" marB="46630" anchor="ctr"/>
                </a:tc>
                <a:extLst>
                  <a:ext uri="{0D108BD9-81ED-4DB2-BD59-A6C34878D82A}">
                    <a16:rowId xmlns:a16="http://schemas.microsoft.com/office/drawing/2014/main" val="607023216"/>
                  </a:ext>
                </a:extLst>
              </a:tr>
              <a:tr h="2321339">
                <a:tc>
                  <a:txBody>
                    <a:bodyPr/>
                    <a:lstStyle/>
                    <a:p>
                      <a:pPr lvl="0" algn="ctr">
                        <a:buNone/>
                      </a:pPr>
                      <a:r>
                        <a:rPr lang="en-US" sz="1100" b="1" kern="1200">
                          <a:solidFill>
                            <a:schemeClr val="tx1"/>
                          </a:solidFill>
                          <a:latin typeface="+mn-lt"/>
                          <a:ea typeface="+mn-ea"/>
                          <a:cs typeface="+mn-cs"/>
                        </a:rPr>
                        <a:t>Body of the session /</a:t>
                      </a:r>
                      <a:br>
                        <a:rPr lang="en-US" sz="1100" b="1" kern="1200">
                          <a:solidFill>
                            <a:srgbClr val="000000"/>
                          </a:solidFill>
                          <a:latin typeface="+mn-lt"/>
                          <a:ea typeface="+mn-ea"/>
                          <a:cs typeface="+mn-cs"/>
                        </a:rPr>
                      </a:br>
                      <a:r>
                        <a:rPr lang="en-US" sz="1100" b="1" i="1" kern="1200">
                          <a:solidFill>
                            <a:schemeClr val="tx1"/>
                          </a:solidFill>
                          <a:latin typeface="+mn-lt"/>
                          <a:ea typeface="+mn-ea"/>
                          <a:cs typeface="+mn-cs"/>
                        </a:rPr>
                        <a:t>discussion, activities, Q&amp;A...</a:t>
                      </a:r>
                      <a:endParaRPr lang="en-US" sz="1900"/>
                    </a:p>
                  </a:txBody>
                  <a:tcPr marL="93260" marR="93260" marT="46630" marB="46630" anchor="ctr">
                    <a:solidFill>
                      <a:schemeClr val="bg1">
                        <a:lumMod val="85000"/>
                      </a:schemeClr>
                    </a:solidFill>
                  </a:tcPr>
                </a:tc>
                <a:tc>
                  <a:txBody>
                    <a:bodyPr/>
                    <a:lstStyle/>
                    <a:p>
                      <a:pPr algn="l" fontAlgn="t"/>
                      <a:endParaRPr lang="en-US" sz="1100" b="0" i="0" u="none" strike="noStrike" dirty="0">
                        <a:solidFill>
                          <a:srgbClr val="000000"/>
                        </a:solidFill>
                        <a:effectLst/>
                        <a:latin typeface="Calibri" panose="020F0502020204030204" pitchFamily="34" charset="0"/>
                      </a:endParaRPr>
                    </a:p>
                  </a:txBody>
                  <a:tcPr marL="4858" marR="4858" marT="4858" marB="0"/>
                </a:tc>
                <a:tc>
                  <a:txBody>
                    <a:bodyPr/>
                    <a:lstStyle/>
                    <a:p>
                      <a:pPr algn="ctr"/>
                      <a:r>
                        <a:rPr lang="en-US" sz="1100" dirty="0"/>
                        <a:t>&lt;presenter&gt;</a:t>
                      </a:r>
                    </a:p>
                  </a:txBody>
                  <a:tcPr marL="93260" marR="93260" marT="46630" marB="46630"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100" dirty="0"/>
                        <a:t>25 mins</a:t>
                      </a:r>
                    </a:p>
                  </a:txBody>
                  <a:tcPr marL="93260" marR="93260" marT="46630" marB="46630" anchor="ctr"/>
                </a:tc>
                <a:extLst>
                  <a:ext uri="{0D108BD9-81ED-4DB2-BD59-A6C34878D82A}">
                    <a16:rowId xmlns:a16="http://schemas.microsoft.com/office/drawing/2014/main" val="856531107"/>
                  </a:ext>
                </a:extLst>
              </a:tr>
              <a:tr h="1160670">
                <a:tc>
                  <a:txBody>
                    <a:bodyPr/>
                    <a:lstStyle/>
                    <a:p>
                      <a:pPr marL="0" marR="0" lvl="0" indent="0" algn="ctr" rtl="0" eaLnBrk="1" fontAlgn="auto" latinLnBrk="0" hangingPunct="1">
                        <a:lnSpc>
                          <a:spcPct val="100000"/>
                        </a:lnSpc>
                        <a:spcBef>
                          <a:spcPts val="0"/>
                        </a:spcBef>
                        <a:spcAft>
                          <a:spcPts val="0"/>
                        </a:spcAft>
                        <a:buFontTx/>
                        <a:buNone/>
                      </a:pPr>
                      <a:r>
                        <a:rPr lang="en-US" sz="1100" b="1" kern="1200">
                          <a:solidFill>
                            <a:schemeClr val="tx1"/>
                          </a:solidFill>
                          <a:latin typeface="+mn-lt"/>
                          <a:ea typeface="+mn-ea"/>
                          <a:cs typeface="+mn-cs"/>
                        </a:rPr>
                        <a:t>Session Closing / Homework </a:t>
                      </a:r>
                    </a:p>
                  </a:txBody>
                  <a:tcPr marL="93260" marR="93260" marT="46630" marB="46630" anchor="ctr">
                    <a:solidFill>
                      <a:schemeClr val="bg1">
                        <a:lumMod val="85000"/>
                      </a:schemeClr>
                    </a:solidFill>
                  </a:tcPr>
                </a:tc>
                <a:tc>
                  <a:txBody>
                    <a:bodyPr/>
                    <a:lstStyle/>
                    <a:p>
                      <a:pPr marL="171450" marR="0" lvl="0" indent="-1714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dirty="0"/>
                    </a:p>
                  </a:txBody>
                  <a:tcPr marL="93260" marR="93260" marT="46630" marB="46630" anchor="ctr"/>
                </a:tc>
                <a:tc>
                  <a:txBody>
                    <a:bodyPr/>
                    <a:lstStyle/>
                    <a:p>
                      <a:pPr algn="ctr"/>
                      <a:r>
                        <a:rPr lang="en-US" sz="1100" dirty="0"/>
                        <a:t>&lt;presenter&gt;</a:t>
                      </a:r>
                    </a:p>
                  </a:txBody>
                  <a:tcPr marL="93260" marR="93260" marT="46630" marB="46630"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100" dirty="0"/>
                        <a:t>2 mins</a:t>
                      </a:r>
                    </a:p>
                  </a:txBody>
                  <a:tcPr marL="93260" marR="93260" marT="46630" marB="46630" anchor="ctr"/>
                </a:tc>
                <a:extLst>
                  <a:ext uri="{0D108BD9-81ED-4DB2-BD59-A6C34878D82A}">
                    <a16:rowId xmlns:a16="http://schemas.microsoft.com/office/drawing/2014/main" val="871732860"/>
                  </a:ext>
                </a:extLst>
              </a:tr>
            </a:tbl>
          </a:graphicData>
        </a:graphic>
      </p:graphicFrame>
      <p:sp>
        <p:nvSpPr>
          <p:cNvPr id="8" name="Rectangle 7">
            <a:extLst>
              <a:ext uri="{FF2B5EF4-FFF2-40B4-BE49-F238E27FC236}">
                <a16:creationId xmlns:a16="http://schemas.microsoft.com/office/drawing/2014/main" id="{1F7397A4-243E-4A23-ABCC-E749098B5614}"/>
              </a:ext>
            </a:extLst>
          </p:cNvPr>
          <p:cNvSpPr/>
          <p:nvPr/>
        </p:nvSpPr>
        <p:spPr>
          <a:xfrm>
            <a:off x="215580" y="698271"/>
            <a:ext cx="4070601" cy="286306"/>
          </a:xfrm>
          <a:prstGeom prst="rect">
            <a:avLst/>
          </a:prstGeom>
          <a:solidFill>
            <a:schemeClr val="accent1">
              <a:lumMod val="20000"/>
              <a:lumOff val="80000"/>
            </a:schemeClr>
          </a:solidFill>
        </p:spPr>
        <p:txBody>
          <a:bodyPr wrap="square" anchor="t">
            <a:spAutoFit/>
          </a:bodyPr>
          <a:lstStyle/>
          <a:p>
            <a:pPr defTabSz="932597"/>
            <a:r>
              <a:rPr lang="en-US" sz="1224" b="1" dirty="0">
                <a:solidFill>
                  <a:srgbClr val="000000"/>
                </a:solidFill>
                <a:latin typeface="Segoe UI"/>
                <a:cs typeface="Segoe UI"/>
              </a:rPr>
              <a:t>Owner: Sean Norman</a:t>
            </a:r>
            <a:endParaRPr lang="en-US" sz="1836" dirty="0">
              <a:solidFill>
                <a:srgbClr val="000000"/>
              </a:solidFill>
              <a:latin typeface="Segoe UI"/>
            </a:endParaRPr>
          </a:p>
        </p:txBody>
      </p:sp>
      <p:graphicFrame>
        <p:nvGraphicFramePr>
          <p:cNvPr id="11" name="Table 7">
            <a:extLst>
              <a:ext uri="{FF2B5EF4-FFF2-40B4-BE49-F238E27FC236}">
                <a16:creationId xmlns:a16="http://schemas.microsoft.com/office/drawing/2014/main" id="{F096DCE0-DDBF-471C-B745-45AD6FFA7853}"/>
              </a:ext>
            </a:extLst>
          </p:cNvPr>
          <p:cNvGraphicFramePr>
            <a:graphicFrameLocks noGrp="1"/>
          </p:cNvGraphicFramePr>
          <p:nvPr/>
        </p:nvGraphicFramePr>
        <p:xfrm>
          <a:off x="9739408" y="701003"/>
          <a:ext cx="2507327" cy="279781"/>
        </p:xfrm>
        <a:graphic>
          <a:graphicData uri="http://schemas.openxmlformats.org/drawingml/2006/table">
            <a:tbl>
              <a:tblPr firstRow="1" bandRow="1">
                <a:tableStyleId>{5C22544A-7EE6-4342-B048-85BDC9FD1C3A}</a:tableStyleId>
              </a:tblPr>
              <a:tblGrid>
                <a:gridCol w="1310380">
                  <a:extLst>
                    <a:ext uri="{9D8B030D-6E8A-4147-A177-3AD203B41FA5}">
                      <a16:colId xmlns:a16="http://schemas.microsoft.com/office/drawing/2014/main" val="586983563"/>
                    </a:ext>
                  </a:extLst>
                </a:gridCol>
                <a:gridCol w="1196947">
                  <a:extLst>
                    <a:ext uri="{9D8B030D-6E8A-4147-A177-3AD203B41FA5}">
                      <a16:colId xmlns:a16="http://schemas.microsoft.com/office/drawing/2014/main" val="1461594584"/>
                    </a:ext>
                  </a:extLst>
                </a:gridCol>
              </a:tblGrid>
              <a:tr h="279781">
                <a:tc>
                  <a:txBody>
                    <a:bodyPr/>
                    <a:lstStyle/>
                    <a:p>
                      <a:pPr algn="ctr"/>
                      <a:r>
                        <a:rPr lang="en-US" sz="1200" dirty="0"/>
                        <a:t>CSA07P</a:t>
                      </a:r>
                    </a:p>
                  </a:txBody>
                  <a:tcPr marL="93260" marR="93260" marT="46630" marB="46630"/>
                </a:tc>
                <a:tc>
                  <a:txBody>
                    <a:bodyPr/>
                    <a:lstStyle/>
                    <a:p>
                      <a:pPr algn="ctr"/>
                      <a:r>
                        <a:rPr lang="en-US" sz="1200" dirty="0"/>
                        <a:t>2 of 2</a:t>
                      </a:r>
                    </a:p>
                  </a:txBody>
                  <a:tcPr marL="93260" marR="93260" marT="46630" marB="46630"/>
                </a:tc>
                <a:extLst>
                  <a:ext uri="{0D108BD9-81ED-4DB2-BD59-A6C34878D82A}">
                    <a16:rowId xmlns:a16="http://schemas.microsoft.com/office/drawing/2014/main" val="2418447303"/>
                  </a:ext>
                </a:extLst>
              </a:tr>
            </a:tbl>
          </a:graphicData>
        </a:graphic>
      </p:graphicFrame>
      <p:sp>
        <p:nvSpPr>
          <p:cNvPr id="9" name="Rectangle 8">
            <a:extLst>
              <a:ext uri="{FF2B5EF4-FFF2-40B4-BE49-F238E27FC236}">
                <a16:creationId xmlns:a16="http://schemas.microsoft.com/office/drawing/2014/main" id="{01DC40C2-19BB-43D5-A42B-4827517FBA31}"/>
              </a:ext>
            </a:extLst>
          </p:cNvPr>
          <p:cNvSpPr/>
          <p:nvPr/>
        </p:nvSpPr>
        <p:spPr>
          <a:xfrm>
            <a:off x="189738" y="154656"/>
            <a:ext cx="12031155" cy="542399"/>
          </a:xfrm>
          <a:prstGeom prst="rect">
            <a:avLst/>
          </a:prstGeom>
        </p:spPr>
        <p:txBody>
          <a:bodyPr wrap="square">
            <a:spAutoFit/>
          </a:bodyPr>
          <a:lstStyle/>
          <a:p>
            <a:pPr defTabSz="932597"/>
            <a:r>
              <a:rPr lang="en-US" sz="2856" spc="-51" dirty="0">
                <a:ln w="3175">
                  <a:noFill/>
                </a:ln>
                <a:solidFill>
                  <a:srgbClr val="000000"/>
                </a:solidFill>
                <a:latin typeface="Segoe UI Semibold"/>
                <a:cs typeface="Segoe UI"/>
              </a:rPr>
              <a:t>Design Presentation: </a:t>
            </a:r>
            <a:r>
              <a:rPr lang="en-US" sz="2856" dirty="0">
                <a:cs typeface="Segoe UI"/>
              </a:rPr>
              <a:t>Spark and ML</a:t>
            </a:r>
            <a:endParaRPr lang="en-US" sz="1836" dirty="0">
              <a:solidFill>
                <a:srgbClr val="000000"/>
              </a:solidFill>
              <a:latin typeface="Segoe UI"/>
            </a:endParaRPr>
          </a:p>
        </p:txBody>
      </p:sp>
    </p:spTree>
    <p:extLst>
      <p:ext uri="{BB962C8B-B14F-4D97-AF65-F5344CB8AC3E}">
        <p14:creationId xmlns:p14="http://schemas.microsoft.com/office/powerpoint/2010/main" val="14719782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89498C2-8C62-4FFE-9586-B1F0BED9E4A4}"/>
              </a:ext>
            </a:extLst>
          </p:cNvPr>
          <p:cNvSpPr>
            <a:spLocks noGrp="1"/>
          </p:cNvSpPr>
          <p:nvPr>
            <p:ph type="title"/>
          </p:nvPr>
        </p:nvSpPr>
        <p:spPr/>
        <p:txBody>
          <a:bodyPr/>
          <a:lstStyle/>
          <a:p>
            <a:r>
              <a:rPr lang="en-US" dirty="0"/>
              <a:t>Topics Covered</a:t>
            </a:r>
          </a:p>
        </p:txBody>
      </p:sp>
      <p:sp>
        <p:nvSpPr>
          <p:cNvPr id="5" name="Text Placeholder 4">
            <a:extLst>
              <a:ext uri="{FF2B5EF4-FFF2-40B4-BE49-F238E27FC236}">
                <a16:creationId xmlns:a16="http://schemas.microsoft.com/office/drawing/2014/main" id="{61607BD4-8D92-479B-AE67-8395C31C2F17}"/>
              </a:ext>
            </a:extLst>
          </p:cNvPr>
          <p:cNvSpPr>
            <a:spLocks noGrp="1"/>
          </p:cNvSpPr>
          <p:nvPr>
            <p:ph type="body" sz="quarter" idx="10"/>
          </p:nvPr>
        </p:nvSpPr>
        <p:spPr>
          <a:xfrm>
            <a:off x="598148" y="1462924"/>
            <a:ext cx="11239464" cy="3127010"/>
          </a:xfrm>
        </p:spPr>
        <p:txBody>
          <a:bodyPr/>
          <a:lstStyle/>
          <a:p>
            <a:r>
              <a:rPr lang="en-US" sz="2400" dirty="0"/>
              <a:t>Spark and Machine Learning</a:t>
            </a:r>
          </a:p>
          <a:p>
            <a:br>
              <a:rPr lang="en-US" sz="2400" dirty="0"/>
            </a:br>
            <a:r>
              <a:rPr lang="en-US" sz="2400" dirty="0"/>
              <a:t>The </a:t>
            </a:r>
            <a:r>
              <a:rPr lang="it-IT" b="1" dirty="0"/>
              <a:t>Data Science Process</a:t>
            </a:r>
          </a:p>
          <a:p>
            <a:r>
              <a:rPr lang="it-IT" sz="2400" b="1" dirty="0"/>
              <a:t>Spark</a:t>
            </a:r>
          </a:p>
          <a:p>
            <a:r>
              <a:rPr lang="it-IT" sz="2400" b="1" dirty="0"/>
              <a:t>Machine Learning</a:t>
            </a:r>
          </a:p>
          <a:p>
            <a:br>
              <a:rPr lang="en-US" sz="2400" dirty="0"/>
            </a:br>
            <a:br>
              <a:rPr lang="en-US" sz="1800" dirty="0"/>
            </a:br>
            <a:endParaRPr lang="en-US" sz="1800" dirty="0"/>
          </a:p>
        </p:txBody>
      </p:sp>
    </p:spTree>
    <p:extLst>
      <p:ext uri="{BB962C8B-B14F-4D97-AF65-F5344CB8AC3E}">
        <p14:creationId xmlns:p14="http://schemas.microsoft.com/office/powerpoint/2010/main" val="185599144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FCBBE9-F8A0-45C4-9997-715ABE53BAA4}"/>
              </a:ext>
            </a:extLst>
          </p:cNvPr>
          <p:cNvSpPr>
            <a:spLocks noGrp="1"/>
          </p:cNvSpPr>
          <p:nvPr>
            <p:ph type="title"/>
          </p:nvPr>
        </p:nvSpPr>
        <p:spPr>
          <a:xfrm>
            <a:off x="595915" y="1942131"/>
            <a:ext cx="5185566" cy="1661993"/>
          </a:xfrm>
        </p:spPr>
        <p:txBody>
          <a:bodyPr/>
          <a:lstStyle/>
          <a:p>
            <a:r>
              <a:rPr lang="en-US" dirty="0"/>
              <a:t>Spark and Machine Learning in Azure Synapse</a:t>
            </a:r>
          </a:p>
        </p:txBody>
      </p:sp>
      <p:sp>
        <p:nvSpPr>
          <p:cNvPr id="2" name="Text Placeholder 1"/>
          <p:cNvSpPr>
            <a:spLocks noGrp="1"/>
          </p:cNvSpPr>
          <p:nvPr>
            <p:ph type="body" sz="quarter" idx="12"/>
          </p:nvPr>
        </p:nvSpPr>
        <p:spPr/>
        <p:txBody>
          <a:bodyPr/>
          <a:lstStyle/>
          <a:p>
            <a:endParaRPr lang="en-US" dirty="0"/>
          </a:p>
        </p:txBody>
      </p:sp>
    </p:spTree>
    <p:custDataLst>
      <p:tags r:id="rId1"/>
    </p:custDataLst>
    <p:extLst>
      <p:ext uri="{BB962C8B-B14F-4D97-AF65-F5344CB8AC3E}">
        <p14:creationId xmlns:p14="http://schemas.microsoft.com/office/powerpoint/2010/main" val="259600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18384" y="808653"/>
            <a:ext cx="3560778" cy="565027"/>
          </a:xfrm>
        </p:spPr>
        <p:txBody>
          <a:bodyPr/>
          <a:lstStyle/>
          <a:p>
            <a:r>
              <a:rPr lang="en-US" dirty="0"/>
              <a:t>Agenda</a:t>
            </a:r>
          </a:p>
        </p:txBody>
      </p:sp>
      <p:sp>
        <p:nvSpPr>
          <p:cNvPr id="16" name="Content Placeholder 3">
            <a:extLst>
              <a:ext uri="{FF2B5EF4-FFF2-40B4-BE49-F238E27FC236}">
                <a16:creationId xmlns:a16="http://schemas.microsoft.com/office/drawing/2014/main" id="{DB4BC256-5BF6-478C-99B0-0E86E5B6550E}"/>
              </a:ext>
            </a:extLst>
          </p:cNvPr>
          <p:cNvSpPr txBox="1">
            <a:spLocks/>
          </p:cNvSpPr>
          <p:nvPr/>
        </p:nvSpPr>
        <p:spPr>
          <a:xfrm>
            <a:off x="4799309" y="1699045"/>
            <a:ext cx="3857328" cy="1111500"/>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b="1" dirty="0">
                <a:solidFill>
                  <a:schemeClr val="tx2"/>
                </a:solidFill>
              </a:rPr>
              <a:t>1</a:t>
            </a:r>
            <a:r>
              <a:rPr lang="en-US" b="1" dirty="0"/>
              <a:t>  The Data Science Process </a:t>
            </a:r>
          </a:p>
          <a:p>
            <a:pPr marL="287338" lvl="1" indent="0">
              <a:buNone/>
            </a:pPr>
            <a:r>
              <a:rPr lang="en-US" sz="1800" dirty="0">
                <a:solidFill>
                  <a:schemeClr val="tx1"/>
                </a:solidFill>
              </a:rPr>
              <a:t>Key components of the data science process</a:t>
            </a:r>
            <a:endParaRPr lang="en-US" dirty="0"/>
          </a:p>
        </p:txBody>
      </p:sp>
      <p:sp>
        <p:nvSpPr>
          <p:cNvPr id="22" name="Content Placeholder 3">
            <a:extLst>
              <a:ext uri="{FF2B5EF4-FFF2-40B4-BE49-F238E27FC236}">
                <a16:creationId xmlns:a16="http://schemas.microsoft.com/office/drawing/2014/main" id="{E483C5AD-4ED2-487F-8F8C-791FA6DC8E7F}"/>
              </a:ext>
            </a:extLst>
          </p:cNvPr>
          <p:cNvSpPr txBox="1">
            <a:spLocks/>
          </p:cNvSpPr>
          <p:nvPr/>
        </p:nvSpPr>
        <p:spPr>
          <a:xfrm>
            <a:off x="4819945" y="2906608"/>
            <a:ext cx="3315913" cy="1282846"/>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b="1" dirty="0">
                <a:solidFill>
                  <a:schemeClr val="tx2"/>
                </a:solidFill>
              </a:rPr>
              <a:t>2</a:t>
            </a:r>
            <a:r>
              <a:rPr lang="en-US" b="1" dirty="0"/>
              <a:t>  Spark</a:t>
            </a:r>
          </a:p>
          <a:p>
            <a:pPr marL="287338" lvl="1" indent="0">
              <a:buNone/>
            </a:pPr>
            <a:r>
              <a:rPr lang="en-US" sz="1800" dirty="0">
                <a:solidFill>
                  <a:schemeClr val="tx1"/>
                </a:solidFill>
              </a:rPr>
              <a:t>Apache Spark in Synapse Analytics use cases</a:t>
            </a:r>
            <a:endParaRPr lang="en-US" dirty="0"/>
          </a:p>
        </p:txBody>
      </p:sp>
      <p:sp>
        <p:nvSpPr>
          <p:cNvPr id="23" name="Content Placeholder 3">
            <a:extLst>
              <a:ext uri="{FF2B5EF4-FFF2-40B4-BE49-F238E27FC236}">
                <a16:creationId xmlns:a16="http://schemas.microsoft.com/office/drawing/2014/main" id="{BD84EAB6-A22D-4F47-9531-ED0E93B9DA5A}"/>
              </a:ext>
            </a:extLst>
          </p:cNvPr>
          <p:cNvSpPr txBox="1">
            <a:spLocks/>
          </p:cNvSpPr>
          <p:nvPr/>
        </p:nvSpPr>
        <p:spPr>
          <a:xfrm>
            <a:off x="4797597" y="4285517"/>
            <a:ext cx="3315913" cy="1282846"/>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b="1" dirty="0">
                <a:solidFill>
                  <a:schemeClr val="tx2"/>
                </a:solidFill>
              </a:rPr>
              <a:t>3</a:t>
            </a:r>
            <a:r>
              <a:rPr lang="en-US" b="1" dirty="0"/>
              <a:t>  Machine Learning </a:t>
            </a:r>
          </a:p>
          <a:p>
            <a:pPr marL="287338" lvl="1" indent="0">
              <a:buNone/>
            </a:pPr>
            <a:r>
              <a:rPr lang="en-US" sz="1800" dirty="0">
                <a:solidFill>
                  <a:schemeClr val="tx1"/>
                </a:solidFill>
              </a:rPr>
              <a:t>Machine Learning in Azure Synapse Analytics</a:t>
            </a:r>
          </a:p>
          <a:p>
            <a:pPr marL="0" indent="0">
              <a:buNone/>
            </a:pPr>
            <a:endParaRPr lang="en-US" b="1" dirty="0"/>
          </a:p>
          <a:p>
            <a:pPr marL="0" indent="0">
              <a:buNone/>
            </a:pPr>
            <a:endParaRPr lang="en-US" dirty="0"/>
          </a:p>
        </p:txBody>
      </p:sp>
      <p:pic>
        <p:nvPicPr>
          <p:cNvPr id="4" name="Picture 3">
            <a:extLst>
              <a:ext uri="{FF2B5EF4-FFF2-40B4-BE49-F238E27FC236}">
                <a16:creationId xmlns:a16="http://schemas.microsoft.com/office/drawing/2014/main" id="{9057937D-6520-485B-8080-FB7259B664D8}"/>
              </a:ext>
            </a:extLst>
          </p:cNvPr>
          <p:cNvPicPr>
            <a:picLocks noChangeAspect="1"/>
          </p:cNvPicPr>
          <p:nvPr/>
        </p:nvPicPr>
        <p:blipFill rotWithShape="1">
          <a:blip r:embed="rId4"/>
          <a:srcRect l="34893" t="385" r="32121" b="385"/>
          <a:stretch/>
        </p:blipFill>
        <p:spPr>
          <a:xfrm flipH="1">
            <a:off x="-1" y="0"/>
            <a:ext cx="4491299" cy="6994524"/>
          </a:xfrm>
          <a:prstGeom prst="rect">
            <a:avLst/>
          </a:prstGeom>
          <a:noFill/>
        </p:spPr>
      </p:pic>
    </p:spTree>
    <p:custDataLst>
      <p:tags r:id="rId1"/>
    </p:custDataLst>
    <p:extLst>
      <p:ext uri="{BB962C8B-B14F-4D97-AF65-F5344CB8AC3E}">
        <p14:creationId xmlns:p14="http://schemas.microsoft.com/office/powerpoint/2010/main" val="246180925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DFF4406-B009-4B90-9AF7-67AB70516C96}"/>
              </a:ext>
            </a:extLst>
          </p:cNvPr>
          <p:cNvSpPr>
            <a:spLocks noGrp="1"/>
          </p:cNvSpPr>
          <p:nvPr>
            <p:ph type="title"/>
          </p:nvPr>
        </p:nvSpPr>
        <p:spPr>
          <a:xfrm>
            <a:off x="596951" y="3106169"/>
            <a:ext cx="9327356" cy="498598"/>
          </a:xfrm>
        </p:spPr>
        <p:txBody>
          <a:bodyPr/>
          <a:lstStyle/>
          <a:p>
            <a:r>
              <a:rPr lang="en-US" b="1" dirty="0"/>
              <a:t>The Data Science Process</a:t>
            </a:r>
            <a:endParaRPr lang="en-US" dirty="0"/>
          </a:p>
        </p:txBody>
      </p:sp>
    </p:spTree>
    <p:extLst>
      <p:ext uri="{BB962C8B-B14F-4D97-AF65-F5344CB8AC3E}">
        <p14:creationId xmlns:p14="http://schemas.microsoft.com/office/powerpoint/2010/main" val="3445481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Rectangle 84">
            <a:extLst>
              <a:ext uri="{FF2B5EF4-FFF2-40B4-BE49-F238E27FC236}">
                <a16:creationId xmlns:a16="http://schemas.microsoft.com/office/drawing/2014/main" id="{D1CFB77A-2F2F-4FF6-BD96-D7DABE03CB07}"/>
              </a:ext>
            </a:extLst>
          </p:cNvPr>
          <p:cNvSpPr/>
          <p:nvPr/>
        </p:nvSpPr>
        <p:spPr bwMode="auto">
          <a:xfrm>
            <a:off x="838201" y="3497262"/>
            <a:ext cx="10515600" cy="72722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itle 1">
            <a:extLst>
              <a:ext uri="{FF2B5EF4-FFF2-40B4-BE49-F238E27FC236}">
                <a16:creationId xmlns:a16="http://schemas.microsoft.com/office/drawing/2014/main" id="{7866959F-C81E-4E59-AB8D-10C62E158243}"/>
              </a:ext>
            </a:extLst>
          </p:cNvPr>
          <p:cNvSpPr>
            <a:spLocks noGrp="1"/>
          </p:cNvSpPr>
          <p:nvPr>
            <p:ph type="title"/>
          </p:nvPr>
        </p:nvSpPr>
        <p:spPr>
          <a:xfrm>
            <a:off x="588263" y="457200"/>
            <a:ext cx="11018520" cy="553998"/>
          </a:xfrm>
        </p:spPr>
        <p:txBody>
          <a:bodyPr vert="horz" lIns="91440" tIns="45720" rIns="91440" bIns="45720" rtlCol="0" anchor="ctr">
            <a:normAutofit fontScale="90000"/>
          </a:bodyPr>
          <a:lstStyle/>
          <a:p>
            <a:r>
              <a:rPr lang="en-US" kern="1200" dirty="0">
                <a:solidFill>
                  <a:schemeClr val="tx1"/>
                </a:solidFill>
                <a:latin typeface="+mj-lt"/>
                <a:ea typeface="+mj-ea"/>
                <a:cs typeface="+mj-cs"/>
              </a:rPr>
              <a:t>Introducing</a:t>
            </a:r>
            <a:br>
              <a:rPr lang="en-US" kern="1200" dirty="0">
                <a:solidFill>
                  <a:schemeClr val="tx1"/>
                </a:solidFill>
                <a:latin typeface="+mj-lt"/>
                <a:ea typeface="+mj-ea"/>
                <a:cs typeface="+mj-cs"/>
              </a:rPr>
            </a:br>
            <a:r>
              <a:rPr lang="en-US" kern="1200" dirty="0">
                <a:solidFill>
                  <a:schemeClr val="tx1"/>
                </a:solidFill>
                <a:latin typeface="+mj-lt"/>
                <a:ea typeface="+mj-ea"/>
                <a:cs typeface="+mj-cs"/>
              </a:rPr>
              <a:t>the Data Science Process</a:t>
            </a:r>
          </a:p>
        </p:txBody>
      </p:sp>
      <p:graphicFrame>
        <p:nvGraphicFramePr>
          <p:cNvPr id="6" name="Diagram 5">
            <a:extLst>
              <a:ext uri="{FF2B5EF4-FFF2-40B4-BE49-F238E27FC236}">
                <a16:creationId xmlns:a16="http://schemas.microsoft.com/office/drawing/2014/main" id="{52131ADC-7FA2-4357-8C25-D9A245817AFB}"/>
              </a:ext>
            </a:extLst>
          </p:cNvPr>
          <p:cNvGraphicFramePr/>
          <p:nvPr>
            <p:extLst>
              <p:ext uri="{D42A27DB-BD31-4B8C-83A1-F6EECF244321}">
                <p14:modId xmlns:p14="http://schemas.microsoft.com/office/powerpoint/2010/main" val="3099439665"/>
              </p:ext>
            </p:extLst>
          </p:nvPr>
        </p:nvGraphicFramePr>
        <p:xfrm>
          <a:off x="838200" y="2314283"/>
          <a:ext cx="10515600" cy="11431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Arrow: Curved Down 6">
            <a:extLst>
              <a:ext uri="{FF2B5EF4-FFF2-40B4-BE49-F238E27FC236}">
                <a16:creationId xmlns:a16="http://schemas.microsoft.com/office/drawing/2014/main" id="{2EFD0CEC-5AE8-4442-BE0B-03BAD80685F3}"/>
              </a:ext>
            </a:extLst>
          </p:cNvPr>
          <p:cNvSpPr/>
          <p:nvPr/>
        </p:nvSpPr>
        <p:spPr>
          <a:xfrm flipH="1">
            <a:off x="5765930" y="1436234"/>
            <a:ext cx="4946285" cy="918028"/>
          </a:xfrm>
          <a:prstGeom prst="curvedDown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Rectangle 7">
            <a:extLst>
              <a:ext uri="{FF2B5EF4-FFF2-40B4-BE49-F238E27FC236}">
                <a16:creationId xmlns:a16="http://schemas.microsoft.com/office/drawing/2014/main" id="{8222BCDD-0734-40AA-9FF6-97DA474CCA60}"/>
              </a:ext>
            </a:extLst>
          </p:cNvPr>
          <p:cNvSpPr/>
          <p:nvPr/>
        </p:nvSpPr>
        <p:spPr>
          <a:xfrm>
            <a:off x="7774425" y="1410000"/>
            <a:ext cx="1263212" cy="646331"/>
          </a:xfrm>
          <a:prstGeom prst="rect">
            <a:avLst/>
          </a:prstGeom>
        </p:spPr>
        <p:txBody>
          <a:bodyPr wrap="square">
            <a:spAutoFit/>
          </a:bodyPr>
          <a:lstStyle/>
          <a:p>
            <a:pPr lvl="0"/>
            <a:r>
              <a:rPr lang="en-US" dirty="0">
                <a:solidFill>
                  <a:schemeClr val="accent5"/>
                </a:solidFill>
              </a:rPr>
              <a:t>Re-train</a:t>
            </a:r>
          </a:p>
          <a:p>
            <a:pPr lvl="0"/>
            <a:r>
              <a:rPr lang="en-US" dirty="0">
                <a:solidFill>
                  <a:schemeClr val="accent5"/>
                </a:solidFill>
              </a:rPr>
              <a:t>Model</a:t>
            </a:r>
          </a:p>
        </p:txBody>
      </p:sp>
      <p:sp>
        <p:nvSpPr>
          <p:cNvPr id="13" name="Rectangle 12">
            <a:extLst>
              <a:ext uri="{FF2B5EF4-FFF2-40B4-BE49-F238E27FC236}">
                <a16:creationId xmlns:a16="http://schemas.microsoft.com/office/drawing/2014/main" id="{B93BB2EB-6A7C-4138-B9F0-F7129EB0AAA0}"/>
              </a:ext>
            </a:extLst>
          </p:cNvPr>
          <p:cNvSpPr/>
          <p:nvPr/>
        </p:nvSpPr>
        <p:spPr bwMode="auto">
          <a:xfrm>
            <a:off x="352217" y="4374407"/>
            <a:ext cx="4767108" cy="1067597"/>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r>
              <a:rPr lang="en-US" sz="1372" b="1" dirty="0">
                <a:gradFill>
                  <a:gsLst>
                    <a:gs pos="2917">
                      <a:prstClr val="black"/>
                    </a:gs>
                    <a:gs pos="30000">
                      <a:prstClr val="black"/>
                    </a:gs>
                  </a:gsLst>
                  <a:lin ang="5400000" scaled="0"/>
                </a:gradFill>
                <a:latin typeface="Segoe UI"/>
              </a:rPr>
              <a:t>Perform data wrangling to get the data in a format suitable for analysis</a:t>
            </a:r>
          </a:p>
          <a:p>
            <a:r>
              <a:rPr lang="en-US" sz="1372" b="1" dirty="0">
                <a:gradFill>
                  <a:gsLst>
                    <a:gs pos="2917">
                      <a:prstClr val="black"/>
                    </a:gs>
                    <a:gs pos="30000">
                      <a:prstClr val="black"/>
                    </a:gs>
                  </a:gsLst>
                  <a:lin ang="5400000" scaled="0"/>
                </a:gradFill>
                <a:latin typeface="Segoe UI"/>
              </a:rPr>
              <a:t>Explore and understand the data</a:t>
            </a:r>
          </a:p>
          <a:p>
            <a:r>
              <a:rPr lang="en-US" sz="1372" b="1" dirty="0">
                <a:gradFill>
                  <a:gsLst>
                    <a:gs pos="2917">
                      <a:prstClr val="black"/>
                    </a:gs>
                    <a:gs pos="30000">
                      <a:prstClr val="black"/>
                    </a:gs>
                  </a:gsLst>
                  <a:lin ang="5400000" scaled="0"/>
                </a:gradFill>
                <a:latin typeface="Segoe UI"/>
              </a:rPr>
              <a:t>Identify or create the features needed for your model</a:t>
            </a:r>
          </a:p>
        </p:txBody>
      </p:sp>
      <p:cxnSp>
        <p:nvCxnSpPr>
          <p:cNvPr id="14" name="Straight Connector 13">
            <a:extLst>
              <a:ext uri="{FF2B5EF4-FFF2-40B4-BE49-F238E27FC236}">
                <a16:creationId xmlns:a16="http://schemas.microsoft.com/office/drawing/2014/main" id="{D7244A4C-FDF1-45BB-A31A-7E11CE75440E}"/>
              </a:ext>
            </a:extLst>
          </p:cNvPr>
          <p:cNvCxnSpPr>
            <a:cxnSpLocks/>
            <a:endCxn id="13" idx="0"/>
          </p:cNvCxnSpPr>
          <p:nvPr/>
        </p:nvCxnSpPr>
        <p:spPr>
          <a:xfrm flipH="1">
            <a:off x="2735771" y="3347796"/>
            <a:ext cx="1119574" cy="1026611"/>
          </a:xfrm>
          <a:prstGeom prst="line">
            <a:avLst/>
          </a:prstGeom>
          <a:ln w="28575">
            <a:solidFill>
              <a:srgbClr val="C00000"/>
            </a:solidFill>
            <a:headEnd type="oval" w="sm" len="sm"/>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F6046F0-14E1-420C-B3CB-900B3BB12A2A}"/>
              </a:ext>
            </a:extLst>
          </p:cNvPr>
          <p:cNvCxnSpPr>
            <a:cxnSpLocks/>
            <a:endCxn id="16" idx="3"/>
          </p:cNvCxnSpPr>
          <p:nvPr/>
        </p:nvCxnSpPr>
        <p:spPr>
          <a:xfrm flipH="1">
            <a:off x="5123303" y="3348499"/>
            <a:ext cx="518840" cy="2804861"/>
          </a:xfrm>
          <a:prstGeom prst="line">
            <a:avLst/>
          </a:prstGeom>
          <a:ln w="28575">
            <a:solidFill>
              <a:srgbClr val="C00000"/>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385E5432-4312-4A20-B3FC-6049411F7D2D}"/>
              </a:ext>
            </a:extLst>
          </p:cNvPr>
          <p:cNvSpPr/>
          <p:nvPr/>
        </p:nvSpPr>
        <p:spPr bwMode="auto">
          <a:xfrm>
            <a:off x="356195" y="5617227"/>
            <a:ext cx="4767108" cy="1072266"/>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a:lnSpc>
                <a:spcPct val="90000"/>
              </a:lnSpc>
              <a:spcAft>
                <a:spcPts val="600"/>
              </a:spcAft>
              <a:defRPr/>
            </a:pPr>
            <a:r>
              <a:rPr lang="en-US" sz="1372" b="1" dirty="0">
                <a:gradFill>
                  <a:gsLst>
                    <a:gs pos="2917">
                      <a:prstClr val="black"/>
                    </a:gs>
                    <a:gs pos="30000">
                      <a:prstClr val="black"/>
                    </a:gs>
                  </a:gsLst>
                  <a:lin ang="5400000" scaled="0"/>
                </a:gradFill>
                <a:latin typeface="Segoe UI"/>
              </a:rPr>
              <a:t>Select the algorithm</a:t>
            </a:r>
          </a:p>
          <a:p>
            <a:pPr>
              <a:lnSpc>
                <a:spcPct val="90000"/>
              </a:lnSpc>
              <a:spcAft>
                <a:spcPts val="600"/>
              </a:spcAft>
              <a:defRPr/>
            </a:pPr>
            <a:r>
              <a:rPr lang="en-US" sz="1372" b="1" dirty="0">
                <a:gradFill>
                  <a:gsLst>
                    <a:gs pos="2917">
                      <a:prstClr val="black"/>
                    </a:gs>
                    <a:gs pos="30000">
                      <a:prstClr val="black"/>
                    </a:gs>
                  </a:gsLst>
                  <a:lin ang="5400000" scaled="0"/>
                </a:gradFill>
                <a:latin typeface="Segoe UI"/>
              </a:rPr>
              <a:t>Prepare training, testing and validation data sets</a:t>
            </a:r>
          </a:p>
          <a:p>
            <a:pPr>
              <a:lnSpc>
                <a:spcPct val="90000"/>
              </a:lnSpc>
              <a:spcAft>
                <a:spcPts val="600"/>
              </a:spcAft>
              <a:defRPr/>
            </a:pPr>
            <a:r>
              <a:rPr lang="en-US" sz="1372" b="1" dirty="0">
                <a:gradFill>
                  <a:gsLst>
                    <a:gs pos="2917">
                      <a:prstClr val="black"/>
                    </a:gs>
                    <a:gs pos="30000">
                      <a:prstClr val="black"/>
                    </a:gs>
                  </a:gsLst>
                  <a:lin ang="5400000" scaled="0"/>
                </a:gradFill>
                <a:latin typeface="Segoe UI"/>
              </a:rPr>
              <a:t>Iteratively evaluate model to identify best performing version and sanity check outcome</a:t>
            </a:r>
          </a:p>
        </p:txBody>
      </p:sp>
      <p:sp>
        <p:nvSpPr>
          <p:cNvPr id="20" name="Rectangle 19">
            <a:extLst>
              <a:ext uri="{FF2B5EF4-FFF2-40B4-BE49-F238E27FC236}">
                <a16:creationId xmlns:a16="http://schemas.microsoft.com/office/drawing/2014/main" id="{8FF63986-822A-4C91-9E3D-A9E5815174A1}"/>
              </a:ext>
            </a:extLst>
          </p:cNvPr>
          <p:cNvSpPr/>
          <p:nvPr/>
        </p:nvSpPr>
        <p:spPr bwMode="auto">
          <a:xfrm>
            <a:off x="5577716" y="4384725"/>
            <a:ext cx="5200686" cy="1072266"/>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225">
              <a:lnSpc>
                <a:spcPct val="90000"/>
              </a:lnSpc>
              <a:spcAft>
                <a:spcPts val="600"/>
              </a:spcAft>
              <a:defRPr/>
            </a:pPr>
            <a:r>
              <a:rPr lang="en-US" sz="1372" b="1" dirty="0">
                <a:gradFill>
                  <a:gsLst>
                    <a:gs pos="2917">
                      <a:prstClr val="black"/>
                    </a:gs>
                    <a:gs pos="30000">
                      <a:prstClr val="black"/>
                    </a:gs>
                  </a:gsLst>
                  <a:lin ang="5400000" scaled="0"/>
                </a:gradFill>
                <a:latin typeface="Segoe UI"/>
              </a:rPr>
              <a:t>Select the algorithm</a:t>
            </a:r>
          </a:p>
          <a:p>
            <a:pPr defTabSz="914225">
              <a:lnSpc>
                <a:spcPct val="90000"/>
              </a:lnSpc>
              <a:spcAft>
                <a:spcPts val="600"/>
              </a:spcAft>
              <a:defRPr/>
            </a:pPr>
            <a:r>
              <a:rPr lang="en-US" sz="1372" b="1" dirty="0">
                <a:gradFill>
                  <a:gsLst>
                    <a:gs pos="2917">
                      <a:prstClr val="black"/>
                    </a:gs>
                    <a:gs pos="30000">
                      <a:prstClr val="black"/>
                    </a:gs>
                  </a:gsLst>
                  <a:lin ang="5400000" scaled="0"/>
                </a:gradFill>
                <a:latin typeface="Segoe UI"/>
              </a:rPr>
              <a:t>Prepare training, testing and validation data sets</a:t>
            </a:r>
          </a:p>
          <a:p>
            <a:pPr defTabSz="914225">
              <a:lnSpc>
                <a:spcPct val="90000"/>
              </a:lnSpc>
              <a:spcAft>
                <a:spcPts val="600"/>
              </a:spcAft>
              <a:defRPr/>
            </a:pPr>
            <a:r>
              <a:rPr lang="en-US" sz="1372" b="1" dirty="0">
                <a:gradFill>
                  <a:gsLst>
                    <a:gs pos="2917">
                      <a:prstClr val="black"/>
                    </a:gs>
                    <a:gs pos="30000">
                      <a:prstClr val="black"/>
                    </a:gs>
                  </a:gsLst>
                  <a:lin ang="5400000" scaled="0"/>
                </a:gradFill>
                <a:latin typeface="Segoe UI"/>
              </a:rPr>
              <a:t>Iteratively evaluate model to identify best performing version and sanity check outcome</a:t>
            </a:r>
          </a:p>
        </p:txBody>
      </p:sp>
      <p:cxnSp>
        <p:nvCxnSpPr>
          <p:cNvPr id="21" name="Straight Connector 20">
            <a:extLst>
              <a:ext uri="{FF2B5EF4-FFF2-40B4-BE49-F238E27FC236}">
                <a16:creationId xmlns:a16="http://schemas.microsoft.com/office/drawing/2014/main" id="{F164CF52-EB5A-4ED0-A10D-56375D9DC24B}"/>
              </a:ext>
            </a:extLst>
          </p:cNvPr>
          <p:cNvCxnSpPr>
            <a:cxnSpLocks/>
            <a:endCxn id="20" idx="0"/>
          </p:cNvCxnSpPr>
          <p:nvPr/>
        </p:nvCxnSpPr>
        <p:spPr>
          <a:xfrm flipH="1">
            <a:off x="8178059" y="3347796"/>
            <a:ext cx="88634" cy="1036929"/>
          </a:xfrm>
          <a:prstGeom prst="line">
            <a:avLst/>
          </a:prstGeom>
          <a:ln w="28575">
            <a:solidFill>
              <a:srgbClr val="C00000"/>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F66D440D-F7E5-4DE2-86DC-BED5620074F1}"/>
              </a:ext>
            </a:extLst>
          </p:cNvPr>
          <p:cNvSpPr/>
          <p:nvPr/>
        </p:nvSpPr>
        <p:spPr bwMode="auto">
          <a:xfrm>
            <a:off x="5577716" y="5617227"/>
            <a:ext cx="5236563" cy="1072266"/>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225">
              <a:lnSpc>
                <a:spcPct val="90000"/>
              </a:lnSpc>
              <a:spcAft>
                <a:spcPts val="600"/>
              </a:spcAft>
              <a:defRPr/>
            </a:pPr>
            <a:r>
              <a:rPr lang="en-US" sz="1372" b="1" dirty="0">
                <a:gradFill>
                  <a:gsLst>
                    <a:gs pos="2917">
                      <a:prstClr val="black"/>
                    </a:gs>
                    <a:gs pos="30000">
                      <a:prstClr val="black"/>
                    </a:gs>
                  </a:gsLst>
                  <a:lin ang="5400000" scaled="0"/>
                </a:gradFill>
                <a:latin typeface="Segoe UI"/>
              </a:rPr>
              <a:t>Package</a:t>
            </a:r>
            <a:r>
              <a:rPr lang="en-US" sz="1372" dirty="0">
                <a:gradFill>
                  <a:gsLst>
                    <a:gs pos="2917">
                      <a:prstClr val="black"/>
                    </a:gs>
                    <a:gs pos="30000">
                      <a:prstClr val="black"/>
                    </a:gs>
                  </a:gsLst>
                  <a:lin ang="5400000" scaled="0"/>
                </a:gradFill>
              </a:rPr>
              <a:t> </a:t>
            </a:r>
            <a:r>
              <a:rPr lang="en-US" sz="1372" b="1" dirty="0">
                <a:gradFill>
                  <a:gsLst>
                    <a:gs pos="2917">
                      <a:prstClr val="black"/>
                    </a:gs>
                    <a:gs pos="30000">
                      <a:prstClr val="black"/>
                    </a:gs>
                  </a:gsLst>
                  <a:lin ang="5400000" scaled="0"/>
                </a:gradFill>
                <a:latin typeface="Segoe UI"/>
              </a:rPr>
              <a:t>the model and dependencies up for deployment</a:t>
            </a:r>
          </a:p>
          <a:p>
            <a:pPr defTabSz="914225">
              <a:lnSpc>
                <a:spcPct val="90000"/>
              </a:lnSpc>
              <a:spcAft>
                <a:spcPts val="600"/>
              </a:spcAft>
              <a:defRPr/>
            </a:pPr>
            <a:r>
              <a:rPr lang="en-US" sz="1372" b="1" dirty="0">
                <a:gradFill>
                  <a:gsLst>
                    <a:gs pos="2917">
                      <a:prstClr val="black"/>
                    </a:gs>
                    <a:gs pos="30000">
                      <a:prstClr val="black"/>
                    </a:gs>
                  </a:gsLst>
                  <a:lin ang="5400000" scaled="0"/>
                </a:gradFill>
                <a:latin typeface="Segoe UI"/>
              </a:rPr>
              <a:t>Use it in a web service or within an API in an application</a:t>
            </a:r>
          </a:p>
          <a:p>
            <a:pPr defTabSz="914225">
              <a:lnSpc>
                <a:spcPct val="90000"/>
              </a:lnSpc>
              <a:spcAft>
                <a:spcPts val="600"/>
              </a:spcAft>
              <a:defRPr/>
            </a:pPr>
            <a:r>
              <a:rPr lang="en-US" sz="1372" b="1" dirty="0">
                <a:gradFill>
                  <a:gsLst>
                    <a:gs pos="2917">
                      <a:prstClr val="black"/>
                    </a:gs>
                    <a:gs pos="30000">
                      <a:prstClr val="black"/>
                    </a:gs>
                  </a:gsLst>
                  <a:lin ang="5400000" scaled="0"/>
                </a:gradFill>
                <a:latin typeface="Segoe UI"/>
              </a:rPr>
              <a:t>Measure the ongoing performance of the model</a:t>
            </a:r>
          </a:p>
        </p:txBody>
      </p:sp>
      <p:cxnSp>
        <p:nvCxnSpPr>
          <p:cNvPr id="32" name="Straight Connector 31">
            <a:extLst>
              <a:ext uri="{FF2B5EF4-FFF2-40B4-BE49-F238E27FC236}">
                <a16:creationId xmlns:a16="http://schemas.microsoft.com/office/drawing/2014/main" id="{7DF00DCB-9853-4532-91EA-A16184206BF4}"/>
              </a:ext>
            </a:extLst>
          </p:cNvPr>
          <p:cNvCxnSpPr>
            <a:cxnSpLocks/>
            <a:endCxn id="31" idx="3"/>
          </p:cNvCxnSpPr>
          <p:nvPr/>
        </p:nvCxnSpPr>
        <p:spPr>
          <a:xfrm>
            <a:off x="10637837" y="3386710"/>
            <a:ext cx="176442" cy="2766650"/>
          </a:xfrm>
          <a:prstGeom prst="line">
            <a:avLst/>
          </a:prstGeom>
          <a:ln w="28575">
            <a:solidFill>
              <a:srgbClr val="C00000"/>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58" name="Rectangle 57">
            <a:extLst>
              <a:ext uri="{FF2B5EF4-FFF2-40B4-BE49-F238E27FC236}">
                <a16:creationId xmlns:a16="http://schemas.microsoft.com/office/drawing/2014/main" id="{5AE8092B-B1CB-42AF-A497-DBA176E49B11}"/>
              </a:ext>
            </a:extLst>
          </p:cNvPr>
          <p:cNvSpPr/>
          <p:nvPr/>
        </p:nvSpPr>
        <p:spPr bwMode="auto">
          <a:xfrm>
            <a:off x="8234929" y="306713"/>
            <a:ext cx="4073569" cy="845335"/>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r>
              <a:rPr lang="en-US" sz="1372" b="1" dirty="0">
                <a:gradFill>
                  <a:gsLst>
                    <a:gs pos="2917">
                      <a:prstClr val="black"/>
                    </a:gs>
                    <a:gs pos="30000">
                      <a:prstClr val="black"/>
                    </a:gs>
                  </a:gsLst>
                  <a:lin ang="5400000" scaled="0"/>
                </a:gradFill>
              </a:rPr>
              <a:t>As the data environment changes and affect model performance, retrain the model on fresh data</a:t>
            </a:r>
          </a:p>
        </p:txBody>
      </p:sp>
      <p:cxnSp>
        <p:nvCxnSpPr>
          <p:cNvPr id="59" name="Straight Connector 58">
            <a:extLst>
              <a:ext uri="{FF2B5EF4-FFF2-40B4-BE49-F238E27FC236}">
                <a16:creationId xmlns:a16="http://schemas.microsoft.com/office/drawing/2014/main" id="{E74B0639-84DE-47F5-92D6-DD54F3FFF7B8}"/>
              </a:ext>
            </a:extLst>
          </p:cNvPr>
          <p:cNvCxnSpPr>
            <a:cxnSpLocks/>
            <a:endCxn id="58" idx="2"/>
          </p:cNvCxnSpPr>
          <p:nvPr/>
        </p:nvCxnSpPr>
        <p:spPr>
          <a:xfrm flipV="1">
            <a:off x="10007622" y="1152048"/>
            <a:ext cx="264092" cy="592616"/>
          </a:xfrm>
          <a:prstGeom prst="line">
            <a:avLst/>
          </a:prstGeom>
          <a:ln w="28575">
            <a:solidFill>
              <a:srgbClr val="C00000"/>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D3464751-6EBF-4DD2-A2D0-5128BDD379AE}"/>
              </a:ext>
            </a:extLst>
          </p:cNvPr>
          <p:cNvSpPr/>
          <p:nvPr/>
        </p:nvSpPr>
        <p:spPr>
          <a:xfrm>
            <a:off x="916589" y="3622988"/>
            <a:ext cx="1241430" cy="369332"/>
          </a:xfrm>
          <a:prstGeom prst="rect">
            <a:avLst/>
          </a:prstGeom>
        </p:spPr>
        <p:txBody>
          <a:bodyPr wrap="none">
            <a:spAutoFit/>
          </a:bodyPr>
          <a:lstStyle/>
          <a:p>
            <a:pPr lvl="0"/>
            <a:r>
              <a:rPr lang="en-US" dirty="0">
                <a:solidFill>
                  <a:schemeClr val="accent5"/>
                </a:solidFill>
              </a:rPr>
              <a:t>Write Code</a:t>
            </a:r>
          </a:p>
        </p:txBody>
      </p:sp>
      <p:sp>
        <p:nvSpPr>
          <p:cNvPr id="65" name="Rectangle 64">
            <a:extLst>
              <a:ext uri="{FF2B5EF4-FFF2-40B4-BE49-F238E27FC236}">
                <a16:creationId xmlns:a16="http://schemas.microsoft.com/office/drawing/2014/main" id="{4084626A-D000-4EFD-8CC5-5F5610ACD9F8}"/>
              </a:ext>
            </a:extLst>
          </p:cNvPr>
          <p:cNvSpPr/>
          <p:nvPr/>
        </p:nvSpPr>
        <p:spPr>
          <a:xfrm>
            <a:off x="3110398" y="3538288"/>
            <a:ext cx="1489895" cy="646331"/>
          </a:xfrm>
          <a:prstGeom prst="rect">
            <a:avLst/>
          </a:prstGeom>
        </p:spPr>
        <p:txBody>
          <a:bodyPr wrap="none">
            <a:spAutoFit/>
          </a:bodyPr>
          <a:lstStyle/>
          <a:p>
            <a:pPr lvl="0"/>
            <a:r>
              <a:rPr lang="en-US" dirty="0">
                <a:solidFill>
                  <a:schemeClr val="accent5"/>
                </a:solidFill>
              </a:rPr>
              <a:t>Write Queries</a:t>
            </a:r>
            <a:br>
              <a:rPr lang="en-US" dirty="0">
                <a:solidFill>
                  <a:schemeClr val="accent5"/>
                </a:solidFill>
              </a:rPr>
            </a:br>
            <a:r>
              <a:rPr lang="en-US" dirty="0">
                <a:solidFill>
                  <a:schemeClr val="accent5"/>
                </a:solidFill>
              </a:rPr>
              <a:t>&amp; Code</a:t>
            </a:r>
          </a:p>
        </p:txBody>
      </p:sp>
      <p:sp>
        <p:nvSpPr>
          <p:cNvPr id="66" name="Rectangle 65">
            <a:extLst>
              <a:ext uri="{FF2B5EF4-FFF2-40B4-BE49-F238E27FC236}">
                <a16:creationId xmlns:a16="http://schemas.microsoft.com/office/drawing/2014/main" id="{CC6ABDE5-7885-4739-933B-81A9BA24813E}"/>
              </a:ext>
            </a:extLst>
          </p:cNvPr>
          <p:cNvSpPr/>
          <p:nvPr/>
        </p:nvSpPr>
        <p:spPr>
          <a:xfrm>
            <a:off x="5243810" y="3538288"/>
            <a:ext cx="1557927" cy="646331"/>
          </a:xfrm>
          <a:prstGeom prst="rect">
            <a:avLst/>
          </a:prstGeom>
        </p:spPr>
        <p:txBody>
          <a:bodyPr wrap="none">
            <a:spAutoFit/>
          </a:bodyPr>
          <a:lstStyle/>
          <a:p>
            <a:pPr lvl="0"/>
            <a:r>
              <a:rPr lang="en-US" dirty="0">
                <a:solidFill>
                  <a:schemeClr val="accent5"/>
                </a:solidFill>
              </a:rPr>
              <a:t>Write Code</a:t>
            </a:r>
            <a:br>
              <a:rPr lang="en-US" dirty="0">
                <a:solidFill>
                  <a:schemeClr val="accent5"/>
                </a:solidFill>
              </a:rPr>
            </a:br>
            <a:r>
              <a:rPr lang="en-US" dirty="0">
                <a:solidFill>
                  <a:schemeClr val="accent5"/>
                </a:solidFill>
              </a:rPr>
              <a:t>Do some math</a:t>
            </a:r>
          </a:p>
        </p:txBody>
      </p:sp>
      <p:sp>
        <p:nvSpPr>
          <p:cNvPr id="67" name="Rectangle 66">
            <a:extLst>
              <a:ext uri="{FF2B5EF4-FFF2-40B4-BE49-F238E27FC236}">
                <a16:creationId xmlns:a16="http://schemas.microsoft.com/office/drawing/2014/main" id="{14F2ABD2-EC00-46D7-A049-444CCAF26B29}"/>
              </a:ext>
            </a:extLst>
          </p:cNvPr>
          <p:cNvSpPr/>
          <p:nvPr/>
        </p:nvSpPr>
        <p:spPr>
          <a:xfrm>
            <a:off x="7533930" y="3545891"/>
            <a:ext cx="1557927" cy="646331"/>
          </a:xfrm>
          <a:prstGeom prst="rect">
            <a:avLst/>
          </a:prstGeom>
        </p:spPr>
        <p:txBody>
          <a:bodyPr wrap="none">
            <a:spAutoFit/>
          </a:bodyPr>
          <a:lstStyle/>
          <a:p>
            <a:pPr lvl="0"/>
            <a:r>
              <a:rPr lang="en-US" dirty="0">
                <a:solidFill>
                  <a:schemeClr val="accent5"/>
                </a:solidFill>
              </a:rPr>
              <a:t>Write Code</a:t>
            </a:r>
            <a:br>
              <a:rPr lang="en-US" dirty="0">
                <a:solidFill>
                  <a:schemeClr val="accent5"/>
                </a:solidFill>
              </a:rPr>
            </a:br>
            <a:r>
              <a:rPr lang="en-US" dirty="0">
                <a:solidFill>
                  <a:schemeClr val="accent5"/>
                </a:solidFill>
              </a:rPr>
              <a:t>Do some math</a:t>
            </a:r>
          </a:p>
        </p:txBody>
      </p:sp>
      <p:sp>
        <p:nvSpPr>
          <p:cNvPr id="68" name="Rectangle 67">
            <a:extLst>
              <a:ext uri="{FF2B5EF4-FFF2-40B4-BE49-F238E27FC236}">
                <a16:creationId xmlns:a16="http://schemas.microsoft.com/office/drawing/2014/main" id="{E57863B6-FF5B-4403-AC07-29326054A9B9}"/>
              </a:ext>
            </a:extLst>
          </p:cNvPr>
          <p:cNvSpPr/>
          <p:nvPr/>
        </p:nvSpPr>
        <p:spPr>
          <a:xfrm>
            <a:off x="9927513" y="3681594"/>
            <a:ext cx="1225913" cy="369332"/>
          </a:xfrm>
          <a:prstGeom prst="rect">
            <a:avLst/>
          </a:prstGeom>
        </p:spPr>
        <p:txBody>
          <a:bodyPr wrap="none">
            <a:spAutoFit/>
          </a:bodyPr>
          <a:lstStyle/>
          <a:p>
            <a:pPr lvl="0"/>
            <a:r>
              <a:rPr lang="en-US" dirty="0">
                <a:solidFill>
                  <a:schemeClr val="accent5"/>
                </a:solidFill>
              </a:rPr>
              <a:t>Do DevOps</a:t>
            </a:r>
          </a:p>
        </p:txBody>
      </p:sp>
      <p:sp>
        <p:nvSpPr>
          <p:cNvPr id="87" name="Rectangle 86">
            <a:extLst>
              <a:ext uri="{FF2B5EF4-FFF2-40B4-BE49-F238E27FC236}">
                <a16:creationId xmlns:a16="http://schemas.microsoft.com/office/drawing/2014/main" id="{C33C3990-C7B5-42A9-A69D-5C2B608AA88F}"/>
              </a:ext>
            </a:extLst>
          </p:cNvPr>
          <p:cNvSpPr/>
          <p:nvPr/>
        </p:nvSpPr>
        <p:spPr bwMode="auto">
          <a:xfrm>
            <a:off x="138771" y="1321909"/>
            <a:ext cx="2879066" cy="1067597"/>
          </a:xfrm>
          <a:prstGeom prst="rect">
            <a:avLst/>
          </a:prstGeom>
          <a:solidFill>
            <a:schemeClr val="tx2">
              <a:lumMod val="20000"/>
              <a:lumOff val="80000"/>
            </a:schemeClr>
          </a:solidFill>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r>
              <a:rPr lang="en-US" sz="3200" spc="-51" dirty="0">
                <a:ln w="3175">
                  <a:noFill/>
                </a:ln>
                <a:solidFill>
                  <a:schemeClr val="tx2">
                    <a:lumMod val="60000"/>
                    <a:lumOff val="40000"/>
                  </a:schemeClr>
                </a:solidFill>
                <a:latin typeface="+mj-lt"/>
                <a:ea typeface="+mj-ea"/>
                <a:cs typeface="+mj-cs"/>
              </a:rPr>
              <a:t>Developer</a:t>
            </a:r>
            <a:r>
              <a:rPr lang="en-US" sz="1372" b="1" dirty="0">
                <a:solidFill>
                  <a:schemeClr val="tx2">
                    <a:lumMod val="60000"/>
                    <a:lumOff val="40000"/>
                  </a:schemeClr>
                </a:solidFill>
                <a:latin typeface="Segoe UI"/>
              </a:rPr>
              <a:t> </a:t>
            </a:r>
            <a:r>
              <a:rPr lang="en-US" sz="3200" spc="-51" dirty="0">
                <a:ln w="3175">
                  <a:noFill/>
                </a:ln>
                <a:solidFill>
                  <a:schemeClr val="tx2">
                    <a:lumMod val="60000"/>
                    <a:lumOff val="40000"/>
                  </a:schemeClr>
                </a:solidFill>
                <a:latin typeface="+mj-lt"/>
                <a:ea typeface="+mj-ea"/>
                <a:cs typeface="+mj-cs"/>
              </a:rPr>
              <a:t>Lens</a:t>
            </a:r>
          </a:p>
        </p:txBody>
      </p:sp>
      <p:cxnSp>
        <p:nvCxnSpPr>
          <p:cNvPr id="88" name="Straight Connector 87">
            <a:extLst>
              <a:ext uri="{FF2B5EF4-FFF2-40B4-BE49-F238E27FC236}">
                <a16:creationId xmlns:a16="http://schemas.microsoft.com/office/drawing/2014/main" id="{EF75BAAE-2B13-4507-80C6-E5C947D9E6EC}"/>
              </a:ext>
            </a:extLst>
          </p:cNvPr>
          <p:cNvCxnSpPr>
            <a:cxnSpLocks/>
            <a:endCxn id="85" idx="1"/>
          </p:cNvCxnSpPr>
          <p:nvPr/>
        </p:nvCxnSpPr>
        <p:spPr>
          <a:xfrm>
            <a:off x="574482" y="2389506"/>
            <a:ext cx="263719" cy="1471370"/>
          </a:xfrm>
          <a:prstGeom prst="line">
            <a:avLst/>
          </a:prstGeom>
          <a:ln w="28575">
            <a:solidFill>
              <a:srgbClr val="C00000"/>
            </a:solidFill>
            <a:headEnd type="oval" w="sm" len="sm"/>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60901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200"/>
                                        <p:tgtEl>
                                          <p:spTgt spid="13"/>
                                        </p:tgtEl>
                                      </p:cBhvr>
                                    </p:animEffect>
                                  </p:childTnLst>
                                </p:cTn>
                              </p:par>
                              <p:par>
                                <p:cTn id="8" presetID="10" presetClass="entr" presetSubtype="0" fill="hold" nodeType="withEffect">
                                  <p:stCondLst>
                                    <p:cond delay="5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200"/>
                                        <p:tgtEl>
                                          <p:spTgt spid="14"/>
                                        </p:tgtEl>
                                      </p:cBhvr>
                                    </p:animEffect>
                                  </p:childTnLst>
                                </p:cTn>
                              </p:par>
                            </p:childTnLst>
                          </p:cTn>
                        </p:par>
                        <p:par>
                          <p:cTn id="11" fill="hold">
                            <p:stCondLst>
                              <p:cond delay="700"/>
                            </p:stCondLst>
                            <p:childTnLst>
                              <p:par>
                                <p:cTn id="12" presetID="10" presetClass="entr" presetSubtype="0" fill="hold" grpId="0" nodeType="afterEffect">
                                  <p:stCondLst>
                                    <p:cond delay="200"/>
                                  </p:stCondLst>
                                  <p:childTnLst>
                                    <p:set>
                                      <p:cBhvr>
                                        <p:cTn id="13" dur="1" fill="hold">
                                          <p:stCondLst>
                                            <p:cond delay="0"/>
                                          </p:stCondLst>
                                        </p:cTn>
                                        <p:tgtEl>
                                          <p:spTgt spid="16"/>
                                        </p:tgtEl>
                                        <p:attrNameLst>
                                          <p:attrName>style.visibility</p:attrName>
                                        </p:attrNameLst>
                                      </p:cBhvr>
                                      <p:to>
                                        <p:strVal val="visible"/>
                                      </p:to>
                                    </p:set>
                                    <p:animEffect transition="in" filter="fade">
                                      <p:cBhvr>
                                        <p:cTn id="14" dur="200"/>
                                        <p:tgtEl>
                                          <p:spTgt spid="16"/>
                                        </p:tgtEl>
                                      </p:cBhvr>
                                    </p:animEffect>
                                  </p:childTnLst>
                                </p:cTn>
                              </p:par>
                              <p:par>
                                <p:cTn id="15" presetID="10"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200"/>
                                        <p:tgtEl>
                                          <p:spTgt spid="15"/>
                                        </p:tgtEl>
                                      </p:cBhvr>
                                    </p:animEffect>
                                  </p:childTnLst>
                                </p:cTn>
                              </p:par>
                            </p:childTnLst>
                          </p:cTn>
                        </p:par>
                        <p:par>
                          <p:cTn id="18" fill="hold">
                            <p:stCondLst>
                              <p:cond delay="1100"/>
                            </p:stCondLst>
                            <p:childTnLst>
                              <p:par>
                                <p:cTn id="19" presetID="10" presetClass="entr" presetSubtype="0" fill="hold" grpId="0" nodeType="afterEffect">
                                  <p:stCondLst>
                                    <p:cond delay="20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200"/>
                                        <p:tgtEl>
                                          <p:spTgt spid="20"/>
                                        </p:tgtEl>
                                      </p:cBhvr>
                                    </p:animEffect>
                                  </p:childTnLst>
                                </p:cTn>
                              </p:par>
                              <p:par>
                                <p:cTn id="22" presetID="10" presetClass="entr" presetSubtype="0" fill="hold"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200"/>
                                        <p:tgtEl>
                                          <p:spTgt spid="21"/>
                                        </p:tgtEl>
                                      </p:cBhvr>
                                    </p:animEffect>
                                  </p:childTnLst>
                                </p:cTn>
                              </p:par>
                            </p:childTnLst>
                          </p:cTn>
                        </p:par>
                        <p:par>
                          <p:cTn id="25" fill="hold">
                            <p:stCondLst>
                              <p:cond delay="1500"/>
                            </p:stCondLst>
                            <p:childTnLst>
                              <p:par>
                                <p:cTn id="26" presetID="10" presetClass="entr" presetSubtype="0" fill="hold" grpId="0" nodeType="afterEffect">
                                  <p:stCondLst>
                                    <p:cond delay="300"/>
                                  </p:stCondLst>
                                  <p:childTnLst>
                                    <p:set>
                                      <p:cBhvr>
                                        <p:cTn id="27" dur="1" fill="hold">
                                          <p:stCondLst>
                                            <p:cond delay="0"/>
                                          </p:stCondLst>
                                        </p:cTn>
                                        <p:tgtEl>
                                          <p:spTgt spid="31"/>
                                        </p:tgtEl>
                                        <p:attrNameLst>
                                          <p:attrName>style.visibility</p:attrName>
                                        </p:attrNameLst>
                                      </p:cBhvr>
                                      <p:to>
                                        <p:strVal val="visible"/>
                                      </p:to>
                                    </p:set>
                                    <p:animEffect transition="in" filter="fade">
                                      <p:cBhvr>
                                        <p:cTn id="28" dur="200"/>
                                        <p:tgtEl>
                                          <p:spTgt spid="31"/>
                                        </p:tgtEl>
                                      </p:cBhvr>
                                    </p:animEffect>
                                  </p:childTnLst>
                                </p:cTn>
                              </p:par>
                              <p:par>
                                <p:cTn id="29" presetID="10" presetClass="entr" presetSubtype="0" fill="hold" nodeType="withEffect">
                                  <p:stCondLst>
                                    <p:cond delay="300"/>
                                  </p:stCondLst>
                                  <p:childTnLst>
                                    <p:set>
                                      <p:cBhvr>
                                        <p:cTn id="30" dur="1" fill="hold">
                                          <p:stCondLst>
                                            <p:cond delay="0"/>
                                          </p:stCondLst>
                                        </p:cTn>
                                        <p:tgtEl>
                                          <p:spTgt spid="32"/>
                                        </p:tgtEl>
                                        <p:attrNameLst>
                                          <p:attrName>style.visibility</p:attrName>
                                        </p:attrNameLst>
                                      </p:cBhvr>
                                      <p:to>
                                        <p:strVal val="visible"/>
                                      </p:to>
                                    </p:set>
                                    <p:animEffect transition="in" filter="fade">
                                      <p:cBhvr>
                                        <p:cTn id="31" dur="200"/>
                                        <p:tgtEl>
                                          <p:spTgt spid="32"/>
                                        </p:tgtEl>
                                      </p:cBhvr>
                                    </p:animEffect>
                                  </p:childTnLst>
                                </p:cTn>
                              </p:par>
                            </p:childTnLst>
                          </p:cTn>
                        </p:par>
                        <p:par>
                          <p:cTn id="32" fill="hold">
                            <p:stCondLst>
                              <p:cond delay="2000"/>
                            </p:stCondLst>
                            <p:childTnLst>
                              <p:par>
                                <p:cTn id="33" presetID="10" presetClass="entr" presetSubtype="0" fill="hold" grpId="0" nodeType="afterEffect">
                                  <p:stCondLst>
                                    <p:cond delay="500"/>
                                  </p:stCondLst>
                                  <p:childTnLst>
                                    <p:set>
                                      <p:cBhvr>
                                        <p:cTn id="34" dur="1" fill="hold">
                                          <p:stCondLst>
                                            <p:cond delay="0"/>
                                          </p:stCondLst>
                                        </p:cTn>
                                        <p:tgtEl>
                                          <p:spTgt spid="58"/>
                                        </p:tgtEl>
                                        <p:attrNameLst>
                                          <p:attrName>style.visibility</p:attrName>
                                        </p:attrNameLst>
                                      </p:cBhvr>
                                      <p:to>
                                        <p:strVal val="visible"/>
                                      </p:to>
                                    </p:set>
                                    <p:animEffect transition="in" filter="fade">
                                      <p:cBhvr>
                                        <p:cTn id="35" dur="200"/>
                                        <p:tgtEl>
                                          <p:spTgt spid="58"/>
                                        </p:tgtEl>
                                      </p:cBhvr>
                                    </p:animEffect>
                                  </p:childTnLst>
                                </p:cTn>
                              </p:par>
                              <p:par>
                                <p:cTn id="36" presetID="10" presetClass="entr" presetSubtype="0" fill="hold" nodeType="withEffect">
                                  <p:stCondLst>
                                    <p:cond delay="500"/>
                                  </p:stCondLst>
                                  <p:childTnLst>
                                    <p:set>
                                      <p:cBhvr>
                                        <p:cTn id="37" dur="1" fill="hold">
                                          <p:stCondLst>
                                            <p:cond delay="0"/>
                                          </p:stCondLst>
                                        </p:cTn>
                                        <p:tgtEl>
                                          <p:spTgt spid="59"/>
                                        </p:tgtEl>
                                        <p:attrNameLst>
                                          <p:attrName>style.visibility</p:attrName>
                                        </p:attrNameLst>
                                      </p:cBhvr>
                                      <p:to>
                                        <p:strVal val="visible"/>
                                      </p:to>
                                    </p:set>
                                    <p:animEffect transition="in" filter="fade">
                                      <p:cBhvr>
                                        <p:cTn id="38" dur="200"/>
                                        <p:tgtEl>
                                          <p:spTgt spid="59"/>
                                        </p:tgtEl>
                                      </p:cBhvr>
                                    </p:animEffec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87"/>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85"/>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4"/>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5"/>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6"/>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67"/>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animBg="1"/>
      <p:bldP spid="13" grpId="0" animBg="1"/>
      <p:bldP spid="16" grpId="0" animBg="1"/>
      <p:bldP spid="20" grpId="0" animBg="1"/>
      <p:bldP spid="31" grpId="0" animBg="1"/>
      <p:bldP spid="58" grpId="0" animBg="1"/>
      <p:bldP spid="64" grpId="0"/>
      <p:bldP spid="65" grpId="0"/>
      <p:bldP spid="66" grpId="0"/>
      <p:bldP spid="67" grpId="0"/>
      <p:bldP spid="68" grpId="0"/>
      <p:bldP spid="8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DFF4406-B009-4B90-9AF7-67AB70516C96}"/>
              </a:ext>
            </a:extLst>
          </p:cNvPr>
          <p:cNvSpPr>
            <a:spLocks noGrp="1"/>
          </p:cNvSpPr>
          <p:nvPr>
            <p:ph type="title"/>
          </p:nvPr>
        </p:nvSpPr>
        <p:spPr>
          <a:xfrm>
            <a:off x="596951" y="3106169"/>
            <a:ext cx="9327356" cy="498598"/>
          </a:xfrm>
        </p:spPr>
        <p:txBody>
          <a:bodyPr/>
          <a:lstStyle/>
          <a:p>
            <a:r>
              <a:rPr lang="en-US" dirty="0"/>
              <a:t>Spark in Azure Synapse Analytics</a:t>
            </a:r>
          </a:p>
        </p:txBody>
      </p:sp>
    </p:spTree>
    <p:extLst>
      <p:ext uri="{BB962C8B-B14F-4D97-AF65-F5344CB8AC3E}">
        <p14:creationId xmlns:p14="http://schemas.microsoft.com/office/powerpoint/2010/main" val="67631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00059" y="466301"/>
            <a:ext cx="11239464" cy="1121728"/>
          </a:xfrm>
          <a:prstGeom prst="rect">
            <a:avLst/>
          </a:prstGeom>
        </p:spPr>
        <p:txBody>
          <a:bodyPr vert="horz" wrap="square" lIns="0" tIns="13600" rIns="0" bIns="0" rtlCol="0" anchor="t">
            <a:spAutoFit/>
          </a:bodyPr>
          <a:lstStyle/>
          <a:p>
            <a:r>
              <a:rPr lang="en-US" b="1" dirty="0"/>
              <a:t>Runtime language and library support</a:t>
            </a:r>
            <a:br>
              <a:rPr lang="en-US" b="1" dirty="0"/>
            </a:br>
            <a:endParaRPr lang="en-US" b="1" dirty="0"/>
          </a:p>
        </p:txBody>
      </p:sp>
      <p:graphicFrame>
        <p:nvGraphicFramePr>
          <p:cNvPr id="4" name="Table 4">
            <a:extLst>
              <a:ext uri="{FF2B5EF4-FFF2-40B4-BE49-F238E27FC236}">
                <a16:creationId xmlns:a16="http://schemas.microsoft.com/office/drawing/2014/main" id="{46198E43-154E-43D6-8FEB-7E6FAC9F69B3}"/>
              </a:ext>
            </a:extLst>
          </p:cNvPr>
          <p:cNvGraphicFramePr>
            <a:graphicFrameLocks noGrp="1"/>
          </p:cNvGraphicFramePr>
          <p:nvPr>
            <p:extLst>
              <p:ext uri="{D42A27DB-BD31-4B8C-83A1-F6EECF244321}">
                <p14:modId xmlns:p14="http://schemas.microsoft.com/office/powerpoint/2010/main" val="2719851173"/>
              </p:ext>
            </p:extLst>
          </p:nvPr>
        </p:nvGraphicFramePr>
        <p:xfrm>
          <a:off x="595915" y="1211263"/>
          <a:ext cx="11239464" cy="5410201"/>
        </p:xfrm>
        <a:graphic>
          <a:graphicData uri="http://schemas.openxmlformats.org/drawingml/2006/table">
            <a:tbl>
              <a:tblPr firstRow="1" bandRow="1">
                <a:tableStyleId>{5C22544A-7EE6-4342-B048-85BDC9FD1C3A}</a:tableStyleId>
              </a:tblPr>
              <a:tblGrid>
                <a:gridCol w="5619732">
                  <a:extLst>
                    <a:ext uri="{9D8B030D-6E8A-4147-A177-3AD203B41FA5}">
                      <a16:colId xmlns:a16="http://schemas.microsoft.com/office/drawing/2014/main" val="4190178207"/>
                    </a:ext>
                  </a:extLst>
                </a:gridCol>
                <a:gridCol w="5619732">
                  <a:extLst>
                    <a:ext uri="{9D8B030D-6E8A-4147-A177-3AD203B41FA5}">
                      <a16:colId xmlns:a16="http://schemas.microsoft.com/office/drawing/2014/main" val="2951031231"/>
                    </a:ext>
                  </a:extLst>
                </a:gridCol>
              </a:tblGrid>
              <a:tr h="400458">
                <a:tc>
                  <a:txBody>
                    <a:bodyPr/>
                    <a:lstStyle/>
                    <a:p>
                      <a:r>
                        <a:rPr lang="en-US" dirty="0"/>
                        <a:t>Runtimes and services</a:t>
                      </a:r>
                    </a:p>
                  </a:txBody>
                  <a:tcPr/>
                </a:tc>
                <a:tc>
                  <a:txBody>
                    <a:bodyPr/>
                    <a:lstStyle/>
                    <a:p>
                      <a:r>
                        <a:rPr lang="en-US" dirty="0"/>
                        <a:t>Library versions</a:t>
                      </a:r>
                    </a:p>
                  </a:txBody>
                  <a:tcPr/>
                </a:tc>
                <a:extLst>
                  <a:ext uri="{0D108BD9-81ED-4DB2-BD59-A6C34878D82A}">
                    <a16:rowId xmlns:a16="http://schemas.microsoft.com/office/drawing/2014/main" val="1155970848"/>
                  </a:ext>
                </a:extLst>
              </a:tr>
              <a:tr h="400458">
                <a:tc>
                  <a:txBody>
                    <a:bodyPr/>
                    <a:lstStyle/>
                    <a:p>
                      <a:r>
                        <a:rPr lang="en-US" sz="1600" b="1" dirty="0"/>
                        <a:t>Spark</a:t>
                      </a:r>
                      <a:endParaRPr lang="en-US" sz="1600" dirty="0"/>
                    </a:p>
                  </a:txBody>
                  <a:tcPr/>
                </a:tc>
                <a:tc>
                  <a:txBody>
                    <a:bodyPr/>
                    <a:lstStyle/>
                    <a:p>
                      <a:r>
                        <a:rPr lang="en-US" sz="1600" dirty="0"/>
                        <a:t>Spark 2.4 is the currently supported version</a:t>
                      </a:r>
                    </a:p>
                  </a:txBody>
                  <a:tcPr/>
                </a:tc>
                <a:extLst>
                  <a:ext uri="{0D108BD9-81ED-4DB2-BD59-A6C34878D82A}">
                    <a16:rowId xmlns:a16="http://schemas.microsoft.com/office/drawing/2014/main" val="4278107047"/>
                  </a:ext>
                </a:extLst>
              </a:tr>
              <a:tr h="601261">
                <a:tc>
                  <a:txBody>
                    <a:bodyPr/>
                    <a:lstStyle/>
                    <a:p>
                      <a:r>
                        <a:rPr lang="en-US" sz="1600" b="1" dirty="0"/>
                        <a:t>Operating System </a:t>
                      </a:r>
                      <a:endParaRPr lang="en-US" sz="1600" dirty="0"/>
                    </a:p>
                  </a:txBody>
                  <a:tcPr/>
                </a:tc>
                <a:tc>
                  <a:txBody>
                    <a:bodyPr/>
                    <a:lstStyle/>
                    <a:p>
                      <a:r>
                        <a:rPr lang="en-US" sz="1600" dirty="0"/>
                        <a:t>Apache Spark in Azure Synapse runs on Ubuntu version 16.04</a:t>
                      </a:r>
                    </a:p>
                  </a:txBody>
                  <a:tcPr/>
                </a:tc>
                <a:extLst>
                  <a:ext uri="{0D108BD9-81ED-4DB2-BD59-A6C34878D82A}">
                    <a16:rowId xmlns:a16="http://schemas.microsoft.com/office/drawing/2014/main" val="1461853190"/>
                  </a:ext>
                </a:extLst>
              </a:tr>
              <a:tr h="601261">
                <a:tc>
                  <a:txBody>
                    <a:bodyPr/>
                    <a:lstStyle/>
                    <a:p>
                      <a:r>
                        <a:rPr lang="en-US" sz="1600" b="1" dirty="0"/>
                        <a:t>Java</a:t>
                      </a:r>
                      <a:endParaRPr lang="en-US" sz="1600" dirty="0"/>
                    </a:p>
                  </a:txBody>
                  <a:tcPr/>
                </a:tc>
                <a:tc>
                  <a:txBody>
                    <a:bodyPr/>
                    <a:lstStyle/>
                    <a:p>
                      <a:r>
                        <a:rPr lang="en-US" sz="1600" dirty="0"/>
                        <a:t>Apache Spark in Azure Synapse includes Java version 1.8.0_222</a:t>
                      </a:r>
                    </a:p>
                  </a:txBody>
                  <a:tcPr/>
                </a:tc>
                <a:extLst>
                  <a:ext uri="{0D108BD9-81ED-4DB2-BD59-A6C34878D82A}">
                    <a16:rowId xmlns:a16="http://schemas.microsoft.com/office/drawing/2014/main" val="13150517"/>
                  </a:ext>
                </a:extLst>
              </a:tr>
              <a:tr h="400458">
                <a:tc>
                  <a:txBody>
                    <a:bodyPr/>
                    <a:lstStyle/>
                    <a:p>
                      <a:r>
                        <a:rPr lang="en-US" sz="1600" b="1" dirty="0"/>
                        <a:t>Scala</a:t>
                      </a:r>
                      <a:endParaRPr lang="en-US" sz="1600" dirty="0"/>
                    </a:p>
                  </a:txBody>
                  <a:tcPr/>
                </a:tc>
                <a:tc>
                  <a:txBody>
                    <a:bodyPr/>
                    <a:lstStyle/>
                    <a:p>
                      <a:r>
                        <a:rPr lang="en-US" sz="1600" dirty="0"/>
                        <a:t>Apache Spark in Azure Synapse includes Scala 2.11.12</a:t>
                      </a:r>
                    </a:p>
                  </a:txBody>
                  <a:tcPr/>
                </a:tc>
                <a:extLst>
                  <a:ext uri="{0D108BD9-81ED-4DB2-BD59-A6C34878D82A}">
                    <a16:rowId xmlns:a16="http://schemas.microsoft.com/office/drawing/2014/main" val="2225045423"/>
                  </a:ext>
                </a:extLst>
              </a:tr>
              <a:tr h="601261">
                <a:tc>
                  <a:txBody>
                    <a:bodyPr/>
                    <a:lstStyle/>
                    <a:p>
                      <a:r>
                        <a:rPr lang="en-US" sz="1600" b="1" dirty="0"/>
                        <a:t>.NET Core </a:t>
                      </a:r>
                      <a:endParaRPr lang="en-US" sz="1600" dirty="0"/>
                    </a:p>
                  </a:txBody>
                  <a:tcPr/>
                </a:tc>
                <a:tc>
                  <a:txBody>
                    <a:bodyPr/>
                    <a:lstStyle/>
                    <a:p>
                      <a:r>
                        <a:rPr lang="en-US" sz="1600" dirty="0"/>
                        <a:t>Apache Spark in Azure Synapse includes .NET Core 3.0</a:t>
                      </a:r>
                    </a:p>
                  </a:txBody>
                  <a:tcPr/>
                </a:tc>
                <a:extLst>
                  <a:ext uri="{0D108BD9-81ED-4DB2-BD59-A6C34878D82A}">
                    <a16:rowId xmlns:a16="http://schemas.microsoft.com/office/drawing/2014/main" val="2624067827"/>
                  </a:ext>
                </a:extLst>
              </a:tr>
              <a:tr h="601261">
                <a:tc>
                  <a:txBody>
                    <a:bodyPr/>
                    <a:lstStyle/>
                    <a:p>
                      <a:r>
                        <a:rPr lang="en-US" sz="1600" b="1" dirty="0"/>
                        <a:t>.NET Support for Apache Spark</a:t>
                      </a:r>
                      <a:endParaRPr lang="en-US" sz="1600" dirty="0"/>
                    </a:p>
                  </a:txBody>
                  <a:tcPr/>
                </a:tc>
                <a:tc>
                  <a:txBody>
                    <a:bodyPr/>
                    <a:lstStyle/>
                    <a:p>
                      <a:r>
                        <a:rPr lang="en-US" sz="1600" dirty="0"/>
                        <a:t>Azure Synapse includes .NET Support for Apache Spark 0.11.0</a:t>
                      </a:r>
                    </a:p>
                  </a:txBody>
                  <a:tcPr/>
                </a:tc>
                <a:extLst>
                  <a:ext uri="{0D108BD9-81ED-4DB2-BD59-A6C34878D82A}">
                    <a16:rowId xmlns:a16="http://schemas.microsoft.com/office/drawing/2014/main" val="1832431182"/>
                  </a:ext>
                </a:extLst>
              </a:tr>
              <a:tr h="601261">
                <a:tc>
                  <a:txBody>
                    <a:bodyPr/>
                    <a:lstStyle/>
                    <a:p>
                      <a:r>
                        <a:rPr lang="en-US" sz="1600" b="1" dirty="0"/>
                        <a:t>Delta Lake</a:t>
                      </a:r>
                      <a:endParaRPr lang="en-US" sz="1600" dirty="0"/>
                    </a:p>
                  </a:txBody>
                  <a:tcPr/>
                </a:tc>
                <a:tc>
                  <a:txBody>
                    <a:bodyPr/>
                    <a:lstStyle/>
                    <a:p>
                      <a:r>
                        <a:rPr lang="en-US" sz="1600" dirty="0"/>
                        <a:t>Synapse Analytics includes support for Delta Lake 0.6.0</a:t>
                      </a:r>
                    </a:p>
                  </a:txBody>
                  <a:tcPr/>
                </a:tc>
                <a:extLst>
                  <a:ext uri="{0D108BD9-81ED-4DB2-BD59-A6C34878D82A}">
                    <a16:rowId xmlns:a16="http://schemas.microsoft.com/office/drawing/2014/main" val="355662571"/>
                  </a:ext>
                </a:extLst>
              </a:tr>
              <a:tr h="601261">
                <a:tc>
                  <a:txBody>
                    <a:bodyPr/>
                    <a:lstStyle/>
                    <a:p>
                      <a:r>
                        <a:rPr lang="en-US" sz="1600" b="1" dirty="0"/>
                        <a:t>Python</a:t>
                      </a:r>
                      <a:endParaRPr lang="en-US" sz="1600" dirty="0"/>
                    </a:p>
                  </a:txBody>
                  <a:tcPr/>
                </a:tc>
                <a:tc>
                  <a:txBody>
                    <a:bodyPr/>
                    <a:lstStyle/>
                    <a:p>
                      <a:r>
                        <a:rPr lang="en-US" sz="1600" dirty="0"/>
                        <a:t>Apache Spark in Azure Synapse includes an installation of Python version 3.6.1. </a:t>
                      </a:r>
                    </a:p>
                  </a:txBody>
                  <a:tcPr/>
                </a:tc>
                <a:extLst>
                  <a:ext uri="{0D108BD9-81ED-4DB2-BD59-A6C34878D82A}">
                    <a16:rowId xmlns:a16="http://schemas.microsoft.com/office/drawing/2014/main" val="400221016"/>
                  </a:ext>
                </a:extLst>
              </a:tr>
              <a:tr h="601261">
                <a:tc>
                  <a:txBody>
                    <a:bodyPr/>
                    <a:lstStyle/>
                    <a:p>
                      <a:pPr marL="0" marR="0" lvl="0" indent="0" algn="l" defTabSz="951304" rtl="0" eaLnBrk="1" fontAlgn="auto" latinLnBrk="0" hangingPunct="1">
                        <a:lnSpc>
                          <a:spcPct val="100000"/>
                        </a:lnSpc>
                        <a:spcBef>
                          <a:spcPts val="0"/>
                        </a:spcBef>
                        <a:spcAft>
                          <a:spcPts val="0"/>
                        </a:spcAft>
                        <a:buClrTx/>
                        <a:buSzTx/>
                        <a:buFontTx/>
                        <a:buNone/>
                        <a:tabLst/>
                        <a:defRPr/>
                      </a:pPr>
                      <a:r>
                        <a:rPr lang="en-US" sz="1600" b="1" dirty="0"/>
                        <a:t>Scala and Java libraries</a:t>
                      </a:r>
                    </a:p>
                    <a:p>
                      <a:endParaRPr lang="en-US" sz="1600" dirty="0"/>
                    </a:p>
                  </a:txBody>
                  <a:tcPr/>
                </a:tc>
                <a:tc>
                  <a:txBody>
                    <a:bodyPr/>
                    <a:lstStyle/>
                    <a:p>
                      <a:r>
                        <a:rPr lang="en-US" sz="1600" dirty="0">
                          <a:hlinkClick r:id="rId3"/>
                        </a:rPr>
                        <a:t>https://docs.microsoft.com/en-us/azure/synapse-analytics/spark/apache-spark-version-support</a:t>
                      </a:r>
                      <a:endParaRPr lang="en-US" sz="1600" dirty="0"/>
                    </a:p>
                  </a:txBody>
                  <a:tcPr/>
                </a:tc>
                <a:extLst>
                  <a:ext uri="{0D108BD9-81ED-4DB2-BD59-A6C34878D82A}">
                    <a16:rowId xmlns:a16="http://schemas.microsoft.com/office/drawing/2014/main" val="2901344632"/>
                  </a:ext>
                </a:extLst>
              </a:tr>
            </a:tbl>
          </a:graphicData>
        </a:graphic>
      </p:graphicFrame>
    </p:spTree>
    <p:extLst>
      <p:ext uri="{BB962C8B-B14F-4D97-AF65-F5344CB8AC3E}">
        <p14:creationId xmlns:p14="http://schemas.microsoft.com/office/powerpoint/2010/main" val="112633673"/>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DESIGN_ID_AZURE SOLUTIONS BUSINESS" val="Rx3Dzo7J"/>
  <p:tag name="ARTICULATE_DESIGN_ID_ANALYTICS SURGE" val="yY4AfhDE"/>
  <p:tag name="ARTICULATE_SLIDE_COUNT" val="68"/>
  <p:tag name="ARTICULATE_PROJECT_OPEN" val="0"/>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Analytics Surge">
  <a:themeElements>
    <a:clrScheme name="Analytics Surge">
      <a:dk1>
        <a:srgbClr val="1A1A1A"/>
      </a:dk1>
      <a:lt1>
        <a:srgbClr val="FFFFFF"/>
      </a:lt1>
      <a:dk2>
        <a:srgbClr val="3B2E58"/>
      </a:dk2>
      <a:lt2>
        <a:srgbClr val="F2F2F2"/>
      </a:lt2>
      <a:accent1>
        <a:srgbClr val="8661C5"/>
      </a:accent1>
      <a:accent2>
        <a:srgbClr val="D59DFF"/>
      </a:accent2>
      <a:accent3>
        <a:srgbClr val="243A5E"/>
      </a:accent3>
      <a:accent4>
        <a:srgbClr val="0078D4"/>
      </a:accent4>
      <a:accent5>
        <a:srgbClr val="50E6FF"/>
      </a:accent5>
      <a:accent6>
        <a:srgbClr val="505050"/>
      </a:accent6>
      <a:hlink>
        <a:srgbClr val="0078D4"/>
      </a:hlink>
      <a:folHlink>
        <a:srgbClr val="737373"/>
      </a:folHlink>
    </a:clrScheme>
    <a:fontScheme name="Analytics Surge">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M_White_2_Apr_2018.potx" id="{26C96195-5F97-4020-9126-CF0686EA703A}" vid="{6C9527AC-54B1-4985-B6C5-6491A04A83FE}"/>
    </a:ext>
  </a:extLst>
</a:theme>
</file>

<file path=ppt/theme/theme2.xml><?xml version="1.0" encoding="utf-8"?>
<a:theme xmlns:a="http://schemas.openxmlformats.org/drawingml/2006/main" name="2_Microsoft Generic 2019">
  <a:themeElements>
    <a:clrScheme name="2019 Brand BLUE Light Bak">
      <a:dk1>
        <a:srgbClr val="000000"/>
      </a:dk1>
      <a:lt1>
        <a:srgbClr val="FFFFFF"/>
      </a:lt1>
      <a:dk2>
        <a:srgbClr val="243A5E"/>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 Generic 2019" id="{4ABC6BCF-FD7A-46A7-A36A-64BF6F00D603}" vid="{6EC097A1-2104-44F4-B5E9-90B36658711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E58024C6567C84081E25B892126C531" ma:contentTypeVersion="10" ma:contentTypeDescription="Create a new document." ma:contentTypeScope="" ma:versionID="2a6432daa0363d4330743904c5c3594d">
  <xsd:schema xmlns:xsd="http://www.w3.org/2001/XMLSchema" xmlns:xs="http://www.w3.org/2001/XMLSchema" xmlns:p="http://schemas.microsoft.com/office/2006/metadata/properties" xmlns:ns2="7a42ea66-c3dc-4710-b631-02025482a5dd" xmlns:ns3="dba1f193-0e30-4fc9-87d8-4653d789ea3e" targetNamespace="http://schemas.microsoft.com/office/2006/metadata/properties" ma:root="true" ma:fieldsID="af36c59d15cee7608acf327b9dcc5d7b" ns2:_="" ns3:_="">
    <xsd:import namespace="7a42ea66-c3dc-4710-b631-02025482a5dd"/>
    <xsd:import namespace="dba1f193-0e30-4fc9-87d8-4653d789ea3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Location"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42ea66-c3dc-4710-b631-02025482a5d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ba1f193-0e30-4fc9-87d8-4653d789ea3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E3BA28B8-135A-4B92-871F-F979B51D9C6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a42ea66-c3dc-4710-b631-02025482a5dd"/>
    <ds:schemaRef ds:uri="dba1f193-0e30-4fc9-87d8-4653d789ea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purl.org/dc/terms/"/>
    <ds:schemaRef ds:uri="http://schemas.openxmlformats.org/package/2006/metadata/core-properties"/>
    <ds:schemaRef ds:uri="7a42ea66-c3dc-4710-b631-02025482a5dd"/>
    <ds:schemaRef ds:uri="http://schemas.microsoft.com/office/2006/documentManagement/types"/>
    <ds:schemaRef ds:uri="dba1f193-0e30-4fc9-87d8-4653d789ea3e"/>
    <ds:schemaRef ds:uri="http://purl.org/dc/elements/1.1/"/>
    <ds:schemaRef ds:uri="http://www.w3.org/XML/1998/namespace"/>
    <ds:schemaRef ds:uri="http://schemas.microsoft.com/office/2006/metadata/properties"/>
    <ds:schemaRef ds:uri="http://schemas.microsoft.com/office/infopath/2007/PartnerControl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Brand_template_16-9_Business_BLUE_2016_4</Template>
  <TotalTime>11524</TotalTime>
  <Words>1159</Words>
  <Application>Microsoft Office PowerPoint</Application>
  <PresentationFormat>Custom</PresentationFormat>
  <Paragraphs>223</Paragraphs>
  <Slides>17</Slides>
  <Notes>11</Notes>
  <HiddenSlides>3</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17</vt:i4>
      </vt:variant>
    </vt:vector>
  </HeadingPairs>
  <TitlesOfParts>
    <vt:vector size="27" baseType="lpstr">
      <vt:lpstr>Arial</vt:lpstr>
      <vt:lpstr>Arial Nova</vt:lpstr>
      <vt:lpstr>Calibri</vt:lpstr>
      <vt:lpstr>Consolas</vt:lpstr>
      <vt:lpstr>Segoe UI</vt:lpstr>
      <vt:lpstr>Segoe UI Light</vt:lpstr>
      <vt:lpstr>Segoe UI Semibold</vt:lpstr>
      <vt:lpstr>Wingdings</vt:lpstr>
      <vt:lpstr>Analytics Surge</vt:lpstr>
      <vt:lpstr>2_Microsoft Generic 2019</vt:lpstr>
      <vt:lpstr>Design Presentation: Spark and ML</vt:lpstr>
      <vt:lpstr>PowerPoint Presentation</vt:lpstr>
      <vt:lpstr>Topics Covered</vt:lpstr>
      <vt:lpstr>Spark and Machine Learning in Azure Synapse</vt:lpstr>
      <vt:lpstr>Agenda</vt:lpstr>
      <vt:lpstr>The Data Science Process</vt:lpstr>
      <vt:lpstr>Introducing the Data Science Process</vt:lpstr>
      <vt:lpstr>Spark in Azure Synapse Analytics</vt:lpstr>
      <vt:lpstr>Runtime language and library support </vt:lpstr>
      <vt:lpstr>Optimize Apache Spark jobs (preview) </vt:lpstr>
      <vt:lpstr>Development: Visualize data in a notebook </vt:lpstr>
      <vt:lpstr>Machine Learning</vt:lpstr>
      <vt:lpstr>Machine Learning in Azure Synapse Analytics</vt:lpstr>
      <vt:lpstr>Using Azure Machine Learning from Synapse</vt:lpstr>
      <vt:lpstr>Compute options for AutoML</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brand template</dc:title>
  <dc:subject>&lt;Speech title here&gt;</dc:subject>
  <dc:creator>Guerilla Artist Collective</dc:creator>
  <dc:description>Template: Maryfj_x000d_
Formatting:_x000d_
Audience Type:</dc:description>
  <cp:lastModifiedBy>Roxana Goidaci</cp:lastModifiedBy>
  <cp:revision>326</cp:revision>
  <dcterms:created xsi:type="dcterms:W3CDTF">2016-03-10T00:17:44Z</dcterms:created>
  <dcterms:modified xsi:type="dcterms:W3CDTF">2020-07-29T12:32:22Z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0x010100DE58024C6567C84081E25B892126C531</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TaxKeyword">
    <vt:lpwstr/>
  </property>
  <property fmtid="{D5CDD505-2E9C-101B-9397-08002B2CF9AE}" pid="12" name="TaxCatchAll">
    <vt:lpwstr/>
  </property>
  <property fmtid="{D5CDD505-2E9C-101B-9397-08002B2CF9AE}" pid="13" name="TaxKeywordTaxHTField">
    <vt:lpwstr/>
  </property>
  <property fmtid="{D5CDD505-2E9C-101B-9397-08002B2CF9AE}" pid="14" name="MSIP_Label_f42aa342-8706-4288-bd11-ebb85995028c_Enabled">
    <vt:lpwstr>True</vt:lpwstr>
  </property>
  <property fmtid="{D5CDD505-2E9C-101B-9397-08002B2CF9AE}" pid="15" name="MSIP_Label_f42aa342-8706-4288-bd11-ebb85995028c_SiteId">
    <vt:lpwstr>72f988bf-86f1-41af-91ab-2d7cd011db47</vt:lpwstr>
  </property>
  <property fmtid="{D5CDD505-2E9C-101B-9397-08002B2CF9AE}" pid="16" name="MSIP_Label_f42aa342-8706-4288-bd11-ebb85995028c_Owner">
    <vt:lpwstr>v-damima@microsoft.com</vt:lpwstr>
  </property>
  <property fmtid="{D5CDD505-2E9C-101B-9397-08002B2CF9AE}" pid="17" name="MSIP_Label_f42aa342-8706-4288-bd11-ebb85995028c_SetDate">
    <vt:lpwstr>2017-11-03T13:52:25.0874008Z</vt:lpwstr>
  </property>
  <property fmtid="{D5CDD505-2E9C-101B-9397-08002B2CF9AE}" pid="18" name="MSIP_Label_f42aa342-8706-4288-bd11-ebb85995028c_Name">
    <vt:lpwstr>General</vt:lpwstr>
  </property>
  <property fmtid="{D5CDD505-2E9C-101B-9397-08002B2CF9AE}" pid="19" name="MSIP_Label_f42aa342-8706-4288-bd11-ebb85995028c_Application">
    <vt:lpwstr>Microsoft Azure Information Protection</vt:lpwstr>
  </property>
  <property fmtid="{D5CDD505-2E9C-101B-9397-08002B2CF9AE}" pid="20" name="MSIP_Label_f42aa342-8706-4288-bd11-ebb85995028c_Extended_MSFT_Method">
    <vt:lpwstr>Automatic</vt:lpwstr>
  </property>
  <property fmtid="{D5CDD505-2E9C-101B-9397-08002B2CF9AE}" pid="21" name="Sensitivity">
    <vt:lpwstr>General</vt:lpwstr>
  </property>
  <property fmtid="{D5CDD505-2E9C-101B-9397-08002B2CF9AE}" pid="22" name="ArticulateGUID">
    <vt:lpwstr>1AC1F3CA-8A95-45AA-9747-9DBC21231F71</vt:lpwstr>
  </property>
  <property fmtid="{D5CDD505-2E9C-101B-9397-08002B2CF9AE}" pid="23" name="ArticulatePath">
    <vt:lpwstr>ASB_PPT_Template_06_26_19_v3</vt:lpwstr>
  </property>
</Properties>
</file>

<file path=docProps/thumbnail.jpeg>
</file>